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6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4F25EC-21E9-4966-A1BE-EB247F9D1A4B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0F1CE6A-EF3D-4CF7-8D4F-F205767C74C4}">
      <dgm:prSet/>
      <dgm:spPr/>
      <dgm:t>
        <a:bodyPr/>
        <a:lstStyle/>
        <a:p>
          <a:r>
            <a:rPr lang="en-US"/>
            <a:t>The ability to fully participate in digital society.</a:t>
          </a:r>
        </a:p>
      </dgm:t>
    </dgm:pt>
    <dgm:pt modelId="{E5D3F187-5C99-464F-9E06-D2D013EF2593}" type="parTrans" cxnId="{7AA4F67C-3039-4146-8629-E051BA17B3E6}">
      <dgm:prSet/>
      <dgm:spPr/>
      <dgm:t>
        <a:bodyPr/>
        <a:lstStyle/>
        <a:p>
          <a:endParaRPr lang="en-US"/>
        </a:p>
      </dgm:t>
    </dgm:pt>
    <dgm:pt modelId="{A822874B-1DED-4181-9085-0A6A4EB2A6DD}" type="sibTrans" cxnId="{7AA4F67C-3039-4146-8629-E051BA17B3E6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23465EC1-633F-4DE8-A02D-52DA402D31EB}">
      <dgm:prSet/>
      <dgm:spPr/>
      <dgm:t>
        <a:bodyPr/>
        <a:lstStyle/>
        <a:p>
          <a:r>
            <a:rPr lang="en-US"/>
            <a:t>Being able to communicate, shop, and research using a digital space.   </a:t>
          </a:r>
        </a:p>
      </dgm:t>
    </dgm:pt>
    <dgm:pt modelId="{CF20C777-A3B2-4495-9195-2FF2CD3A43E3}" type="parTrans" cxnId="{00A85FE2-5BE1-420C-80E4-1BB75593AD5E}">
      <dgm:prSet/>
      <dgm:spPr/>
      <dgm:t>
        <a:bodyPr/>
        <a:lstStyle/>
        <a:p>
          <a:endParaRPr lang="en-US"/>
        </a:p>
      </dgm:t>
    </dgm:pt>
    <dgm:pt modelId="{FB5E1EF5-40AA-4B7D-B61F-890E563886E2}" type="sibTrans" cxnId="{00A85FE2-5BE1-420C-80E4-1BB75593AD5E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C14F0A33-8553-4774-80E7-08B8DD32D57E}" type="pres">
      <dgm:prSet presAssocID="{334F25EC-21E9-4966-A1BE-EB247F9D1A4B}" presName="Name0" presStyleCnt="0">
        <dgm:presLayoutVars>
          <dgm:animLvl val="lvl"/>
          <dgm:resizeHandles val="exact"/>
        </dgm:presLayoutVars>
      </dgm:prSet>
      <dgm:spPr/>
    </dgm:pt>
    <dgm:pt modelId="{4F240196-5ECC-467D-9F47-87A435DF1FF4}" type="pres">
      <dgm:prSet presAssocID="{20F1CE6A-EF3D-4CF7-8D4F-F205767C74C4}" presName="compositeNode" presStyleCnt="0">
        <dgm:presLayoutVars>
          <dgm:bulletEnabled val="1"/>
        </dgm:presLayoutVars>
      </dgm:prSet>
      <dgm:spPr/>
    </dgm:pt>
    <dgm:pt modelId="{D0293240-6711-44A7-B751-28A5E4BDB542}" type="pres">
      <dgm:prSet presAssocID="{20F1CE6A-EF3D-4CF7-8D4F-F205767C74C4}" presName="bgRect" presStyleLbl="bgAccFollowNode1" presStyleIdx="0" presStyleCnt="2"/>
      <dgm:spPr/>
    </dgm:pt>
    <dgm:pt modelId="{F076996F-DE36-46BF-A72C-6C198B9F01A5}" type="pres">
      <dgm:prSet presAssocID="{A822874B-1DED-4181-9085-0A6A4EB2A6DD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35570943-07A1-4E97-ACAD-F4178CA97A16}" type="pres">
      <dgm:prSet presAssocID="{20F1CE6A-EF3D-4CF7-8D4F-F205767C74C4}" presName="bottomLine" presStyleLbl="alignNode1" presStyleIdx="1" presStyleCnt="4">
        <dgm:presLayoutVars/>
      </dgm:prSet>
      <dgm:spPr/>
    </dgm:pt>
    <dgm:pt modelId="{4B9FB818-AF8B-4316-ABE9-71F6ED2EBDC3}" type="pres">
      <dgm:prSet presAssocID="{20F1CE6A-EF3D-4CF7-8D4F-F205767C74C4}" presName="nodeText" presStyleLbl="bgAccFollowNode1" presStyleIdx="0" presStyleCnt="2">
        <dgm:presLayoutVars>
          <dgm:bulletEnabled val="1"/>
        </dgm:presLayoutVars>
      </dgm:prSet>
      <dgm:spPr/>
    </dgm:pt>
    <dgm:pt modelId="{21333E6C-0EA8-4AD6-BF26-A83BA0BE277E}" type="pres">
      <dgm:prSet presAssocID="{A822874B-1DED-4181-9085-0A6A4EB2A6DD}" presName="sibTrans" presStyleCnt="0"/>
      <dgm:spPr/>
    </dgm:pt>
    <dgm:pt modelId="{3C876F9B-3642-42E0-83C2-6855E4BF06A8}" type="pres">
      <dgm:prSet presAssocID="{23465EC1-633F-4DE8-A02D-52DA402D31EB}" presName="compositeNode" presStyleCnt="0">
        <dgm:presLayoutVars>
          <dgm:bulletEnabled val="1"/>
        </dgm:presLayoutVars>
      </dgm:prSet>
      <dgm:spPr/>
    </dgm:pt>
    <dgm:pt modelId="{6026ED14-BC6C-4D3E-8B8B-C515CC3284BA}" type="pres">
      <dgm:prSet presAssocID="{23465EC1-633F-4DE8-A02D-52DA402D31EB}" presName="bgRect" presStyleLbl="bgAccFollowNode1" presStyleIdx="1" presStyleCnt="2"/>
      <dgm:spPr/>
    </dgm:pt>
    <dgm:pt modelId="{C46851F9-A949-4BA2-91B4-FF9A7DBD7211}" type="pres">
      <dgm:prSet presAssocID="{FB5E1EF5-40AA-4B7D-B61F-890E563886E2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42D062FF-D94F-4243-8A38-8747F2EF2115}" type="pres">
      <dgm:prSet presAssocID="{23465EC1-633F-4DE8-A02D-52DA402D31EB}" presName="bottomLine" presStyleLbl="alignNode1" presStyleIdx="3" presStyleCnt="4">
        <dgm:presLayoutVars/>
      </dgm:prSet>
      <dgm:spPr/>
    </dgm:pt>
    <dgm:pt modelId="{E9913666-B05C-4375-8647-EB6D8344A6F8}" type="pres">
      <dgm:prSet presAssocID="{23465EC1-633F-4DE8-A02D-52DA402D31EB}" presName="nodeText" presStyleLbl="bgAccFollowNode1" presStyleIdx="1" presStyleCnt="2">
        <dgm:presLayoutVars>
          <dgm:bulletEnabled val="1"/>
        </dgm:presLayoutVars>
      </dgm:prSet>
      <dgm:spPr/>
    </dgm:pt>
  </dgm:ptLst>
  <dgm:cxnLst>
    <dgm:cxn modelId="{C1CAD318-F13B-4E2D-9315-AB3898B633FD}" type="presOf" srcId="{23465EC1-633F-4DE8-A02D-52DA402D31EB}" destId="{E9913666-B05C-4375-8647-EB6D8344A6F8}" srcOrd="1" destOrd="0" presId="urn:microsoft.com/office/officeart/2016/7/layout/BasicLinearProcessNumbered"/>
    <dgm:cxn modelId="{BBF87724-0787-4659-96B2-70141533F633}" type="presOf" srcId="{334F25EC-21E9-4966-A1BE-EB247F9D1A4B}" destId="{C14F0A33-8553-4774-80E7-08B8DD32D57E}" srcOrd="0" destOrd="0" presId="urn:microsoft.com/office/officeart/2016/7/layout/BasicLinearProcessNumbered"/>
    <dgm:cxn modelId="{0758B725-281D-439C-BFDA-D447FF425832}" type="presOf" srcId="{23465EC1-633F-4DE8-A02D-52DA402D31EB}" destId="{6026ED14-BC6C-4D3E-8B8B-C515CC3284BA}" srcOrd="0" destOrd="0" presId="urn:microsoft.com/office/officeart/2016/7/layout/BasicLinearProcessNumbered"/>
    <dgm:cxn modelId="{7721013F-CC88-4012-87CF-90BC9ACB55A6}" type="presOf" srcId="{A822874B-1DED-4181-9085-0A6A4EB2A6DD}" destId="{F076996F-DE36-46BF-A72C-6C198B9F01A5}" srcOrd="0" destOrd="0" presId="urn:microsoft.com/office/officeart/2016/7/layout/BasicLinearProcessNumbered"/>
    <dgm:cxn modelId="{0F8D6B69-D0C9-46EE-8B73-3BFCB7896EA7}" type="presOf" srcId="{20F1CE6A-EF3D-4CF7-8D4F-F205767C74C4}" destId="{D0293240-6711-44A7-B751-28A5E4BDB542}" srcOrd="0" destOrd="0" presId="urn:microsoft.com/office/officeart/2016/7/layout/BasicLinearProcessNumbered"/>
    <dgm:cxn modelId="{9EF5006B-B762-43E7-94A4-B729C0F3359F}" type="presOf" srcId="{FB5E1EF5-40AA-4B7D-B61F-890E563886E2}" destId="{C46851F9-A949-4BA2-91B4-FF9A7DBD7211}" srcOrd="0" destOrd="0" presId="urn:microsoft.com/office/officeart/2016/7/layout/BasicLinearProcessNumbered"/>
    <dgm:cxn modelId="{7AA4F67C-3039-4146-8629-E051BA17B3E6}" srcId="{334F25EC-21E9-4966-A1BE-EB247F9D1A4B}" destId="{20F1CE6A-EF3D-4CF7-8D4F-F205767C74C4}" srcOrd="0" destOrd="0" parTransId="{E5D3F187-5C99-464F-9E06-D2D013EF2593}" sibTransId="{A822874B-1DED-4181-9085-0A6A4EB2A6DD}"/>
    <dgm:cxn modelId="{DDA9C7AF-D98D-4A6E-A15D-DFA719E911C7}" type="presOf" srcId="{20F1CE6A-EF3D-4CF7-8D4F-F205767C74C4}" destId="{4B9FB818-AF8B-4316-ABE9-71F6ED2EBDC3}" srcOrd="1" destOrd="0" presId="urn:microsoft.com/office/officeart/2016/7/layout/BasicLinearProcessNumbered"/>
    <dgm:cxn modelId="{00A85FE2-5BE1-420C-80E4-1BB75593AD5E}" srcId="{334F25EC-21E9-4966-A1BE-EB247F9D1A4B}" destId="{23465EC1-633F-4DE8-A02D-52DA402D31EB}" srcOrd="1" destOrd="0" parTransId="{CF20C777-A3B2-4495-9195-2FF2CD3A43E3}" sibTransId="{FB5E1EF5-40AA-4B7D-B61F-890E563886E2}"/>
    <dgm:cxn modelId="{0733A0D5-1820-40C0-BF35-032FEC131BA6}" type="presParOf" srcId="{C14F0A33-8553-4774-80E7-08B8DD32D57E}" destId="{4F240196-5ECC-467D-9F47-87A435DF1FF4}" srcOrd="0" destOrd="0" presId="urn:microsoft.com/office/officeart/2016/7/layout/BasicLinearProcessNumbered"/>
    <dgm:cxn modelId="{C65E58B3-FDFB-4A29-B473-1A8BA5EF740D}" type="presParOf" srcId="{4F240196-5ECC-467D-9F47-87A435DF1FF4}" destId="{D0293240-6711-44A7-B751-28A5E4BDB542}" srcOrd="0" destOrd="0" presId="urn:microsoft.com/office/officeart/2016/7/layout/BasicLinearProcessNumbered"/>
    <dgm:cxn modelId="{0C1EFB4F-7953-4616-8006-D38ACD3D9ED4}" type="presParOf" srcId="{4F240196-5ECC-467D-9F47-87A435DF1FF4}" destId="{F076996F-DE36-46BF-A72C-6C198B9F01A5}" srcOrd="1" destOrd="0" presId="urn:microsoft.com/office/officeart/2016/7/layout/BasicLinearProcessNumbered"/>
    <dgm:cxn modelId="{B676B21D-85AB-4240-B069-8157C1C0CE0A}" type="presParOf" srcId="{4F240196-5ECC-467D-9F47-87A435DF1FF4}" destId="{35570943-07A1-4E97-ACAD-F4178CA97A16}" srcOrd="2" destOrd="0" presId="urn:microsoft.com/office/officeart/2016/7/layout/BasicLinearProcessNumbered"/>
    <dgm:cxn modelId="{D0AA81B0-E349-49C8-925C-234FACEA059A}" type="presParOf" srcId="{4F240196-5ECC-467D-9F47-87A435DF1FF4}" destId="{4B9FB818-AF8B-4316-ABE9-71F6ED2EBDC3}" srcOrd="3" destOrd="0" presId="urn:microsoft.com/office/officeart/2016/7/layout/BasicLinearProcessNumbered"/>
    <dgm:cxn modelId="{4A35A310-7006-455D-940D-D59114DEC54E}" type="presParOf" srcId="{C14F0A33-8553-4774-80E7-08B8DD32D57E}" destId="{21333E6C-0EA8-4AD6-BF26-A83BA0BE277E}" srcOrd="1" destOrd="0" presId="urn:microsoft.com/office/officeart/2016/7/layout/BasicLinearProcessNumbered"/>
    <dgm:cxn modelId="{47960B02-7FB7-40C7-8BB6-664B36C2F1E9}" type="presParOf" srcId="{C14F0A33-8553-4774-80E7-08B8DD32D57E}" destId="{3C876F9B-3642-42E0-83C2-6855E4BF06A8}" srcOrd="2" destOrd="0" presId="urn:microsoft.com/office/officeart/2016/7/layout/BasicLinearProcessNumbered"/>
    <dgm:cxn modelId="{4B6DCCF9-C2AC-47D2-B204-A0EC7BCDD393}" type="presParOf" srcId="{3C876F9B-3642-42E0-83C2-6855E4BF06A8}" destId="{6026ED14-BC6C-4D3E-8B8B-C515CC3284BA}" srcOrd="0" destOrd="0" presId="urn:microsoft.com/office/officeart/2016/7/layout/BasicLinearProcessNumbered"/>
    <dgm:cxn modelId="{6E6771E1-0886-4101-92F2-01CF1DB3E47C}" type="presParOf" srcId="{3C876F9B-3642-42E0-83C2-6855E4BF06A8}" destId="{C46851F9-A949-4BA2-91B4-FF9A7DBD7211}" srcOrd="1" destOrd="0" presId="urn:microsoft.com/office/officeart/2016/7/layout/BasicLinearProcessNumbered"/>
    <dgm:cxn modelId="{DD2CAF68-08ED-425E-ACBE-7A24D612F6A3}" type="presParOf" srcId="{3C876F9B-3642-42E0-83C2-6855E4BF06A8}" destId="{42D062FF-D94F-4243-8A38-8747F2EF2115}" srcOrd="2" destOrd="0" presId="urn:microsoft.com/office/officeart/2016/7/layout/BasicLinearProcessNumbered"/>
    <dgm:cxn modelId="{FED9D43B-939F-4347-91FA-4B30C2FD5737}" type="presParOf" srcId="{3C876F9B-3642-42E0-83C2-6855E4BF06A8}" destId="{E9913666-B05C-4375-8647-EB6D8344A6F8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751149-7014-404D-B276-400282356D94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A4D421C-343E-43E3-B9BA-862C31F3203D}">
      <dgm:prSet/>
      <dgm:spPr/>
      <dgm:t>
        <a:bodyPr/>
        <a:lstStyle/>
        <a:p>
          <a:r>
            <a:rPr lang="en-US"/>
            <a:t>Local Public Library</a:t>
          </a:r>
        </a:p>
      </dgm:t>
    </dgm:pt>
    <dgm:pt modelId="{53475E7C-4ADA-439B-90D6-C08F6982EDA2}" type="parTrans" cxnId="{2841CAFF-5EDA-4743-A527-CBD71E7634BF}">
      <dgm:prSet/>
      <dgm:spPr/>
      <dgm:t>
        <a:bodyPr/>
        <a:lstStyle/>
        <a:p>
          <a:endParaRPr lang="en-US"/>
        </a:p>
      </dgm:t>
    </dgm:pt>
    <dgm:pt modelId="{593AA8DD-FB68-499D-A788-CA17FDD44284}" type="sibTrans" cxnId="{2841CAFF-5EDA-4743-A527-CBD71E7634BF}">
      <dgm:prSet/>
      <dgm:spPr/>
      <dgm:t>
        <a:bodyPr/>
        <a:lstStyle/>
        <a:p>
          <a:endParaRPr lang="en-US"/>
        </a:p>
      </dgm:t>
    </dgm:pt>
    <dgm:pt modelId="{BE8CFFAB-4AC5-4A3C-9877-1629992F35F8}">
      <dgm:prSet/>
      <dgm:spPr/>
      <dgm:t>
        <a:bodyPr/>
        <a:lstStyle/>
        <a:p>
          <a:r>
            <a:rPr lang="en-US"/>
            <a:t>Community Centers</a:t>
          </a:r>
        </a:p>
      </dgm:t>
    </dgm:pt>
    <dgm:pt modelId="{C2EA284E-E1D1-43A0-B6BD-330E7014A261}" type="parTrans" cxnId="{7BB7E285-39A0-4138-98E0-123F0788FA1C}">
      <dgm:prSet/>
      <dgm:spPr/>
      <dgm:t>
        <a:bodyPr/>
        <a:lstStyle/>
        <a:p>
          <a:endParaRPr lang="en-US"/>
        </a:p>
      </dgm:t>
    </dgm:pt>
    <dgm:pt modelId="{1454BA90-0853-448A-A2F5-86174B09B6C4}" type="sibTrans" cxnId="{7BB7E285-39A0-4138-98E0-123F0788FA1C}">
      <dgm:prSet/>
      <dgm:spPr/>
      <dgm:t>
        <a:bodyPr/>
        <a:lstStyle/>
        <a:p>
          <a:endParaRPr lang="en-US"/>
        </a:p>
      </dgm:t>
    </dgm:pt>
    <dgm:pt modelId="{D8951CD6-682A-41DF-AB64-778B449716FF}">
      <dgm:prSet/>
      <dgm:spPr/>
      <dgm:t>
        <a:bodyPr/>
        <a:lstStyle/>
        <a:p>
          <a:r>
            <a:rPr lang="en-US"/>
            <a:t>A friend’s house</a:t>
          </a:r>
        </a:p>
      </dgm:t>
    </dgm:pt>
    <dgm:pt modelId="{AE268D64-D413-4E97-B5BE-6C4D1E3164A7}" type="parTrans" cxnId="{CFDCEB48-36D8-4C17-A8E2-D6D5BEAD51C6}">
      <dgm:prSet/>
      <dgm:spPr/>
      <dgm:t>
        <a:bodyPr/>
        <a:lstStyle/>
        <a:p>
          <a:endParaRPr lang="en-US"/>
        </a:p>
      </dgm:t>
    </dgm:pt>
    <dgm:pt modelId="{041FCFFF-C58E-449E-A4DC-1363BED4867B}" type="sibTrans" cxnId="{CFDCEB48-36D8-4C17-A8E2-D6D5BEAD51C6}">
      <dgm:prSet/>
      <dgm:spPr/>
      <dgm:t>
        <a:bodyPr/>
        <a:lstStyle/>
        <a:p>
          <a:endParaRPr lang="en-US"/>
        </a:p>
      </dgm:t>
    </dgm:pt>
    <dgm:pt modelId="{66D3B5DE-468D-4A7B-B65A-B378B05AC94E}">
      <dgm:prSet/>
      <dgm:spPr/>
      <dgm:t>
        <a:bodyPr/>
        <a:lstStyle/>
        <a:p>
          <a:r>
            <a:rPr lang="en-US"/>
            <a:t>Your work or office</a:t>
          </a:r>
        </a:p>
      </dgm:t>
    </dgm:pt>
    <dgm:pt modelId="{DA9A438B-7A17-4432-ABF7-900068476714}" type="parTrans" cxnId="{AE928487-135E-4F78-906B-7452508F37D0}">
      <dgm:prSet/>
      <dgm:spPr/>
      <dgm:t>
        <a:bodyPr/>
        <a:lstStyle/>
        <a:p>
          <a:endParaRPr lang="en-US"/>
        </a:p>
      </dgm:t>
    </dgm:pt>
    <dgm:pt modelId="{0B6F3950-5503-4F23-89D5-9B59A29315B4}" type="sibTrans" cxnId="{AE928487-135E-4F78-906B-7452508F37D0}">
      <dgm:prSet/>
      <dgm:spPr/>
      <dgm:t>
        <a:bodyPr/>
        <a:lstStyle/>
        <a:p>
          <a:endParaRPr lang="en-US"/>
        </a:p>
      </dgm:t>
    </dgm:pt>
    <dgm:pt modelId="{4AEE8D83-1312-4689-8BD6-FB6647D9BCDD}" type="pres">
      <dgm:prSet presAssocID="{A9751149-7014-404D-B276-400282356D94}" presName="vert0" presStyleCnt="0">
        <dgm:presLayoutVars>
          <dgm:dir/>
          <dgm:animOne val="branch"/>
          <dgm:animLvl val="lvl"/>
        </dgm:presLayoutVars>
      </dgm:prSet>
      <dgm:spPr/>
    </dgm:pt>
    <dgm:pt modelId="{1CACB446-94F9-4EB3-B5C6-AD3CCE41755A}" type="pres">
      <dgm:prSet presAssocID="{6A4D421C-343E-43E3-B9BA-862C31F3203D}" presName="thickLine" presStyleLbl="alignNode1" presStyleIdx="0" presStyleCnt="4"/>
      <dgm:spPr/>
    </dgm:pt>
    <dgm:pt modelId="{663CD8D9-8EBF-41A2-97A0-4EE4E60D95C1}" type="pres">
      <dgm:prSet presAssocID="{6A4D421C-343E-43E3-B9BA-862C31F3203D}" presName="horz1" presStyleCnt="0"/>
      <dgm:spPr/>
    </dgm:pt>
    <dgm:pt modelId="{167A98DB-85F6-4633-9D72-308A60CCF932}" type="pres">
      <dgm:prSet presAssocID="{6A4D421C-343E-43E3-B9BA-862C31F3203D}" presName="tx1" presStyleLbl="revTx" presStyleIdx="0" presStyleCnt="4"/>
      <dgm:spPr/>
    </dgm:pt>
    <dgm:pt modelId="{651541B2-12FF-4613-A0C6-5C0D7E175DFE}" type="pres">
      <dgm:prSet presAssocID="{6A4D421C-343E-43E3-B9BA-862C31F3203D}" presName="vert1" presStyleCnt="0"/>
      <dgm:spPr/>
    </dgm:pt>
    <dgm:pt modelId="{2A9D4D64-1760-422F-83F5-8BAFF199582D}" type="pres">
      <dgm:prSet presAssocID="{BE8CFFAB-4AC5-4A3C-9877-1629992F35F8}" presName="thickLine" presStyleLbl="alignNode1" presStyleIdx="1" presStyleCnt="4"/>
      <dgm:spPr/>
    </dgm:pt>
    <dgm:pt modelId="{64C916B1-0BA4-441E-96E2-61DBB65A116A}" type="pres">
      <dgm:prSet presAssocID="{BE8CFFAB-4AC5-4A3C-9877-1629992F35F8}" presName="horz1" presStyleCnt="0"/>
      <dgm:spPr/>
    </dgm:pt>
    <dgm:pt modelId="{49D9770A-8B91-4945-ADF9-5BE444B080B4}" type="pres">
      <dgm:prSet presAssocID="{BE8CFFAB-4AC5-4A3C-9877-1629992F35F8}" presName="tx1" presStyleLbl="revTx" presStyleIdx="1" presStyleCnt="4"/>
      <dgm:spPr/>
    </dgm:pt>
    <dgm:pt modelId="{F9A28777-DC88-4083-94E0-32A50B72FB48}" type="pres">
      <dgm:prSet presAssocID="{BE8CFFAB-4AC5-4A3C-9877-1629992F35F8}" presName="vert1" presStyleCnt="0"/>
      <dgm:spPr/>
    </dgm:pt>
    <dgm:pt modelId="{AA769833-D338-434A-81DC-BE6882CD0224}" type="pres">
      <dgm:prSet presAssocID="{D8951CD6-682A-41DF-AB64-778B449716FF}" presName="thickLine" presStyleLbl="alignNode1" presStyleIdx="2" presStyleCnt="4"/>
      <dgm:spPr/>
    </dgm:pt>
    <dgm:pt modelId="{E2F250FF-5D3D-4065-A337-B6FEBE74F355}" type="pres">
      <dgm:prSet presAssocID="{D8951CD6-682A-41DF-AB64-778B449716FF}" presName="horz1" presStyleCnt="0"/>
      <dgm:spPr/>
    </dgm:pt>
    <dgm:pt modelId="{2F0A8D1B-5150-4094-9CA2-2B3514DAAE4D}" type="pres">
      <dgm:prSet presAssocID="{D8951CD6-682A-41DF-AB64-778B449716FF}" presName="tx1" presStyleLbl="revTx" presStyleIdx="2" presStyleCnt="4"/>
      <dgm:spPr/>
    </dgm:pt>
    <dgm:pt modelId="{D4FF1244-5E98-451F-91E9-995C96379646}" type="pres">
      <dgm:prSet presAssocID="{D8951CD6-682A-41DF-AB64-778B449716FF}" presName="vert1" presStyleCnt="0"/>
      <dgm:spPr/>
    </dgm:pt>
    <dgm:pt modelId="{19892A42-00AE-4A48-99DE-0A484BC8E302}" type="pres">
      <dgm:prSet presAssocID="{66D3B5DE-468D-4A7B-B65A-B378B05AC94E}" presName="thickLine" presStyleLbl="alignNode1" presStyleIdx="3" presStyleCnt="4"/>
      <dgm:spPr/>
    </dgm:pt>
    <dgm:pt modelId="{04522239-607B-4D19-A163-D213F51037E0}" type="pres">
      <dgm:prSet presAssocID="{66D3B5DE-468D-4A7B-B65A-B378B05AC94E}" presName="horz1" presStyleCnt="0"/>
      <dgm:spPr/>
    </dgm:pt>
    <dgm:pt modelId="{0674D39D-2FB0-4AB0-930C-7CC791CCD423}" type="pres">
      <dgm:prSet presAssocID="{66D3B5DE-468D-4A7B-B65A-B378B05AC94E}" presName="tx1" presStyleLbl="revTx" presStyleIdx="3" presStyleCnt="4"/>
      <dgm:spPr/>
    </dgm:pt>
    <dgm:pt modelId="{9CBA5EFF-3E60-41E4-B4CE-49ECCD9871F7}" type="pres">
      <dgm:prSet presAssocID="{66D3B5DE-468D-4A7B-B65A-B378B05AC94E}" presName="vert1" presStyleCnt="0"/>
      <dgm:spPr/>
    </dgm:pt>
  </dgm:ptLst>
  <dgm:cxnLst>
    <dgm:cxn modelId="{9BFF945D-FBDA-49D6-B6CE-E9273CE99974}" type="presOf" srcId="{BE8CFFAB-4AC5-4A3C-9877-1629992F35F8}" destId="{49D9770A-8B91-4945-ADF9-5BE444B080B4}" srcOrd="0" destOrd="0" presId="urn:microsoft.com/office/officeart/2008/layout/LinedList"/>
    <dgm:cxn modelId="{CFDCEB48-36D8-4C17-A8E2-D6D5BEAD51C6}" srcId="{A9751149-7014-404D-B276-400282356D94}" destId="{D8951CD6-682A-41DF-AB64-778B449716FF}" srcOrd="2" destOrd="0" parTransId="{AE268D64-D413-4E97-B5BE-6C4D1E3164A7}" sibTransId="{041FCFFF-C58E-449E-A4DC-1363BED4867B}"/>
    <dgm:cxn modelId="{7BB7E285-39A0-4138-98E0-123F0788FA1C}" srcId="{A9751149-7014-404D-B276-400282356D94}" destId="{BE8CFFAB-4AC5-4A3C-9877-1629992F35F8}" srcOrd="1" destOrd="0" parTransId="{C2EA284E-E1D1-43A0-B6BD-330E7014A261}" sibTransId="{1454BA90-0853-448A-A2F5-86174B09B6C4}"/>
    <dgm:cxn modelId="{AE928487-135E-4F78-906B-7452508F37D0}" srcId="{A9751149-7014-404D-B276-400282356D94}" destId="{66D3B5DE-468D-4A7B-B65A-B378B05AC94E}" srcOrd="3" destOrd="0" parTransId="{DA9A438B-7A17-4432-ABF7-900068476714}" sibTransId="{0B6F3950-5503-4F23-89D5-9B59A29315B4}"/>
    <dgm:cxn modelId="{49B6B393-008B-4EB2-A41B-EACC7DC1ED38}" type="presOf" srcId="{D8951CD6-682A-41DF-AB64-778B449716FF}" destId="{2F0A8D1B-5150-4094-9CA2-2B3514DAAE4D}" srcOrd="0" destOrd="0" presId="urn:microsoft.com/office/officeart/2008/layout/LinedList"/>
    <dgm:cxn modelId="{1C3C60D7-00A2-4FE2-B688-F4F9A0E1223D}" type="presOf" srcId="{6A4D421C-343E-43E3-B9BA-862C31F3203D}" destId="{167A98DB-85F6-4633-9D72-308A60CCF932}" srcOrd="0" destOrd="0" presId="urn:microsoft.com/office/officeart/2008/layout/LinedList"/>
    <dgm:cxn modelId="{0209E4EF-DB86-4E75-9761-0D4119B120A1}" type="presOf" srcId="{A9751149-7014-404D-B276-400282356D94}" destId="{4AEE8D83-1312-4689-8BD6-FB6647D9BCDD}" srcOrd="0" destOrd="0" presId="urn:microsoft.com/office/officeart/2008/layout/LinedList"/>
    <dgm:cxn modelId="{9ED2BCF5-45D1-47E9-A9CC-0DF5DD423FC6}" type="presOf" srcId="{66D3B5DE-468D-4A7B-B65A-B378B05AC94E}" destId="{0674D39D-2FB0-4AB0-930C-7CC791CCD423}" srcOrd="0" destOrd="0" presId="urn:microsoft.com/office/officeart/2008/layout/LinedList"/>
    <dgm:cxn modelId="{2841CAFF-5EDA-4743-A527-CBD71E7634BF}" srcId="{A9751149-7014-404D-B276-400282356D94}" destId="{6A4D421C-343E-43E3-B9BA-862C31F3203D}" srcOrd="0" destOrd="0" parTransId="{53475E7C-4ADA-439B-90D6-C08F6982EDA2}" sibTransId="{593AA8DD-FB68-499D-A788-CA17FDD44284}"/>
    <dgm:cxn modelId="{08BA5DCB-383D-413C-918D-4C3CB2EA2A12}" type="presParOf" srcId="{4AEE8D83-1312-4689-8BD6-FB6647D9BCDD}" destId="{1CACB446-94F9-4EB3-B5C6-AD3CCE41755A}" srcOrd="0" destOrd="0" presId="urn:microsoft.com/office/officeart/2008/layout/LinedList"/>
    <dgm:cxn modelId="{0183D3CF-20AC-4856-9F79-C7125389070C}" type="presParOf" srcId="{4AEE8D83-1312-4689-8BD6-FB6647D9BCDD}" destId="{663CD8D9-8EBF-41A2-97A0-4EE4E60D95C1}" srcOrd="1" destOrd="0" presId="urn:microsoft.com/office/officeart/2008/layout/LinedList"/>
    <dgm:cxn modelId="{0BE1213E-1371-4F36-BA6D-E78C6A862814}" type="presParOf" srcId="{663CD8D9-8EBF-41A2-97A0-4EE4E60D95C1}" destId="{167A98DB-85F6-4633-9D72-308A60CCF932}" srcOrd="0" destOrd="0" presId="urn:microsoft.com/office/officeart/2008/layout/LinedList"/>
    <dgm:cxn modelId="{71E72C8B-56F0-4E7F-876E-5B74E607095B}" type="presParOf" srcId="{663CD8D9-8EBF-41A2-97A0-4EE4E60D95C1}" destId="{651541B2-12FF-4613-A0C6-5C0D7E175DFE}" srcOrd="1" destOrd="0" presId="urn:microsoft.com/office/officeart/2008/layout/LinedList"/>
    <dgm:cxn modelId="{47EE0E2C-B51C-46A4-83E4-553151AFFCF1}" type="presParOf" srcId="{4AEE8D83-1312-4689-8BD6-FB6647D9BCDD}" destId="{2A9D4D64-1760-422F-83F5-8BAFF199582D}" srcOrd="2" destOrd="0" presId="urn:microsoft.com/office/officeart/2008/layout/LinedList"/>
    <dgm:cxn modelId="{3B1C90D1-94C1-4DA8-ADE7-61B9993FF42A}" type="presParOf" srcId="{4AEE8D83-1312-4689-8BD6-FB6647D9BCDD}" destId="{64C916B1-0BA4-441E-96E2-61DBB65A116A}" srcOrd="3" destOrd="0" presId="urn:microsoft.com/office/officeart/2008/layout/LinedList"/>
    <dgm:cxn modelId="{CCC36563-DFDC-4EBB-8D58-A306DAD7B4CC}" type="presParOf" srcId="{64C916B1-0BA4-441E-96E2-61DBB65A116A}" destId="{49D9770A-8B91-4945-ADF9-5BE444B080B4}" srcOrd="0" destOrd="0" presId="urn:microsoft.com/office/officeart/2008/layout/LinedList"/>
    <dgm:cxn modelId="{FC0C9663-9245-4C45-A012-A0889167918E}" type="presParOf" srcId="{64C916B1-0BA4-441E-96E2-61DBB65A116A}" destId="{F9A28777-DC88-4083-94E0-32A50B72FB48}" srcOrd="1" destOrd="0" presId="urn:microsoft.com/office/officeart/2008/layout/LinedList"/>
    <dgm:cxn modelId="{1032F0E4-11B4-4F5D-9E53-9C04F23483C0}" type="presParOf" srcId="{4AEE8D83-1312-4689-8BD6-FB6647D9BCDD}" destId="{AA769833-D338-434A-81DC-BE6882CD0224}" srcOrd="4" destOrd="0" presId="urn:microsoft.com/office/officeart/2008/layout/LinedList"/>
    <dgm:cxn modelId="{7575B888-007C-40F2-806F-FE4455271C0E}" type="presParOf" srcId="{4AEE8D83-1312-4689-8BD6-FB6647D9BCDD}" destId="{E2F250FF-5D3D-4065-A337-B6FEBE74F355}" srcOrd="5" destOrd="0" presId="urn:microsoft.com/office/officeart/2008/layout/LinedList"/>
    <dgm:cxn modelId="{03CA99EA-E3C4-410A-96F7-861A32F9DB97}" type="presParOf" srcId="{E2F250FF-5D3D-4065-A337-B6FEBE74F355}" destId="{2F0A8D1B-5150-4094-9CA2-2B3514DAAE4D}" srcOrd="0" destOrd="0" presId="urn:microsoft.com/office/officeart/2008/layout/LinedList"/>
    <dgm:cxn modelId="{01ED3DF2-B2B1-4A06-8409-5F1BF189D28E}" type="presParOf" srcId="{E2F250FF-5D3D-4065-A337-B6FEBE74F355}" destId="{D4FF1244-5E98-451F-91E9-995C96379646}" srcOrd="1" destOrd="0" presId="urn:microsoft.com/office/officeart/2008/layout/LinedList"/>
    <dgm:cxn modelId="{DEBDCEC8-5D30-4B32-A36B-536063E8E16B}" type="presParOf" srcId="{4AEE8D83-1312-4689-8BD6-FB6647D9BCDD}" destId="{19892A42-00AE-4A48-99DE-0A484BC8E302}" srcOrd="6" destOrd="0" presId="urn:microsoft.com/office/officeart/2008/layout/LinedList"/>
    <dgm:cxn modelId="{3E671383-ACDF-4BD0-A935-C13F5DBC0721}" type="presParOf" srcId="{4AEE8D83-1312-4689-8BD6-FB6647D9BCDD}" destId="{04522239-607B-4D19-A163-D213F51037E0}" srcOrd="7" destOrd="0" presId="urn:microsoft.com/office/officeart/2008/layout/LinedList"/>
    <dgm:cxn modelId="{3AC799E7-9774-42AF-B827-3406282CD2E2}" type="presParOf" srcId="{04522239-607B-4D19-A163-D213F51037E0}" destId="{0674D39D-2FB0-4AB0-930C-7CC791CCD423}" srcOrd="0" destOrd="0" presId="urn:microsoft.com/office/officeart/2008/layout/LinedList"/>
    <dgm:cxn modelId="{44AD2CDA-3F36-4EC9-B0E5-36F131EAEE07}" type="presParOf" srcId="{04522239-607B-4D19-A163-D213F51037E0}" destId="{9CBA5EFF-3E60-41E4-B4CE-49ECCD9871F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A237F1-FB5C-4F60-9D7F-A6F34F28560E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9D9218D-C263-4A79-B9F1-64574838BD43}">
      <dgm:prSet/>
      <dgm:spPr/>
      <dgm:t>
        <a:bodyPr/>
        <a:lstStyle/>
        <a:p>
          <a:r>
            <a:rPr lang="en-US" dirty="0"/>
            <a:t>Use appropriate language and behavior when interacting with others (i.e. no cyberbullying)</a:t>
          </a:r>
        </a:p>
      </dgm:t>
    </dgm:pt>
    <dgm:pt modelId="{498F7E07-116D-482F-B0CF-F8C7BEB2A694}" type="parTrans" cxnId="{55EC825A-5A6D-47AD-8B3A-FBFC946977A8}">
      <dgm:prSet/>
      <dgm:spPr/>
      <dgm:t>
        <a:bodyPr/>
        <a:lstStyle/>
        <a:p>
          <a:endParaRPr lang="en-US"/>
        </a:p>
      </dgm:t>
    </dgm:pt>
    <dgm:pt modelId="{C16BA37D-A4FB-4C43-9F90-89FBE175AA28}" type="sibTrans" cxnId="{55EC825A-5A6D-47AD-8B3A-FBFC946977A8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B11C436A-64F7-42FC-8A7F-6A25C85AC5CC}">
      <dgm:prSet/>
      <dgm:spPr/>
      <dgm:t>
        <a:bodyPr/>
        <a:lstStyle/>
        <a:p>
          <a:r>
            <a:rPr lang="en-US" dirty="0"/>
            <a:t>Respect the opinions and ideas of others.</a:t>
          </a:r>
        </a:p>
      </dgm:t>
    </dgm:pt>
    <dgm:pt modelId="{FA577504-7F47-4056-9697-1A7297D7F614}" type="parTrans" cxnId="{27E98C80-E4B0-43B8-A402-CC5D986B8684}">
      <dgm:prSet/>
      <dgm:spPr/>
      <dgm:t>
        <a:bodyPr/>
        <a:lstStyle/>
        <a:p>
          <a:endParaRPr lang="en-US"/>
        </a:p>
      </dgm:t>
    </dgm:pt>
    <dgm:pt modelId="{A96FAA2D-6C56-4511-9B1E-9D91CD343E0D}" type="sibTrans" cxnId="{27E98C80-E4B0-43B8-A402-CC5D986B8684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49B11B13-249C-4F9F-844C-AA080495F80E}">
      <dgm:prSet/>
      <dgm:spPr/>
      <dgm:t>
        <a:bodyPr/>
        <a:lstStyle/>
        <a:p>
          <a:r>
            <a:rPr lang="en-US" dirty="0"/>
            <a:t>Obey all intellectual property laws.</a:t>
          </a:r>
        </a:p>
      </dgm:t>
    </dgm:pt>
    <dgm:pt modelId="{15CFF5F2-ABED-4423-AAD6-0AB7E723DC1A}" type="parTrans" cxnId="{326B662A-A815-42C1-A15B-5BA0F58823F8}">
      <dgm:prSet/>
      <dgm:spPr/>
      <dgm:t>
        <a:bodyPr/>
        <a:lstStyle/>
        <a:p>
          <a:endParaRPr lang="en-US"/>
        </a:p>
      </dgm:t>
    </dgm:pt>
    <dgm:pt modelId="{0F946056-7336-4479-9D45-3C959218D051}" type="sibTrans" cxnId="{326B662A-A815-42C1-A15B-5BA0F58823F8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C300BC07-79D5-48B9-9152-81A394D4DDAA}">
      <dgm:prSet/>
      <dgm:spPr/>
      <dgm:t>
        <a:bodyPr/>
        <a:lstStyle/>
        <a:p>
          <a:r>
            <a:rPr lang="en-US" dirty="0"/>
            <a:t>Do not use or share others' work without permission.</a:t>
          </a:r>
        </a:p>
      </dgm:t>
    </dgm:pt>
    <dgm:pt modelId="{EA5FD99D-783E-4728-9BF4-A9D471CD25AA}" type="parTrans" cxnId="{8881E808-4996-436B-ABD4-3234A9E770AC}">
      <dgm:prSet/>
      <dgm:spPr/>
      <dgm:t>
        <a:bodyPr/>
        <a:lstStyle/>
        <a:p>
          <a:endParaRPr lang="en-US"/>
        </a:p>
      </dgm:t>
    </dgm:pt>
    <dgm:pt modelId="{17E5195D-00CA-47FE-ACAF-C66A2C3154C9}" type="sibTrans" cxnId="{8881E808-4996-436B-ABD4-3234A9E770AC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F28BF5BC-4D38-4C0B-9C9D-25349FC0F606}">
      <dgm:prSet/>
      <dgm:spPr/>
      <dgm:t>
        <a:bodyPr/>
        <a:lstStyle/>
        <a:p>
          <a:r>
            <a:rPr lang="en-US" dirty="0"/>
            <a:t>Follow rules and/or codes of conduct for every Internet site.</a:t>
          </a:r>
        </a:p>
      </dgm:t>
    </dgm:pt>
    <dgm:pt modelId="{D6B028F8-21EC-4F36-852B-C51181670606}" type="parTrans" cxnId="{289B9ED2-22AA-41AF-B963-2DDF29216F63}">
      <dgm:prSet/>
      <dgm:spPr/>
      <dgm:t>
        <a:bodyPr/>
        <a:lstStyle/>
        <a:p>
          <a:endParaRPr lang="en-US"/>
        </a:p>
      </dgm:t>
    </dgm:pt>
    <dgm:pt modelId="{94016BAF-DA1C-4A26-90FC-30E95CB138C6}" type="sibTrans" cxnId="{289B9ED2-22AA-41AF-B963-2DDF29216F63}">
      <dgm:prSet phldrT="05" phldr="0"/>
      <dgm:spPr/>
      <dgm:t>
        <a:bodyPr/>
        <a:lstStyle/>
        <a:p>
          <a:r>
            <a:rPr lang="en-US"/>
            <a:t>05</a:t>
          </a:r>
        </a:p>
      </dgm:t>
    </dgm:pt>
    <dgm:pt modelId="{DD38BB3A-7DFC-46E9-9C60-57E421D0D354}" type="pres">
      <dgm:prSet presAssocID="{92A237F1-FB5C-4F60-9D7F-A6F34F28560E}" presName="Name0" presStyleCnt="0">
        <dgm:presLayoutVars>
          <dgm:animLvl val="lvl"/>
          <dgm:resizeHandles val="exact"/>
        </dgm:presLayoutVars>
      </dgm:prSet>
      <dgm:spPr/>
    </dgm:pt>
    <dgm:pt modelId="{33548D2C-DC2A-47BD-8412-70755D1771FF}" type="pres">
      <dgm:prSet presAssocID="{F9D9218D-C263-4A79-B9F1-64574838BD43}" presName="compositeNode" presStyleCnt="0">
        <dgm:presLayoutVars>
          <dgm:bulletEnabled val="1"/>
        </dgm:presLayoutVars>
      </dgm:prSet>
      <dgm:spPr/>
    </dgm:pt>
    <dgm:pt modelId="{884D8E71-BB75-4EE6-80BD-844DEA37D2B6}" type="pres">
      <dgm:prSet presAssocID="{F9D9218D-C263-4A79-B9F1-64574838BD43}" presName="bgRect" presStyleLbl="alignNode1" presStyleIdx="0" presStyleCnt="5"/>
      <dgm:spPr/>
    </dgm:pt>
    <dgm:pt modelId="{F7D62B81-66C1-488D-AEEA-5A766FFA6FB5}" type="pres">
      <dgm:prSet presAssocID="{C16BA37D-A4FB-4C43-9F90-89FBE175AA28}" presName="sibTransNodeRect" presStyleLbl="alignNode1" presStyleIdx="0" presStyleCnt="5">
        <dgm:presLayoutVars>
          <dgm:chMax val="0"/>
          <dgm:bulletEnabled val="1"/>
        </dgm:presLayoutVars>
      </dgm:prSet>
      <dgm:spPr/>
    </dgm:pt>
    <dgm:pt modelId="{42C18904-A83A-467B-B865-C561824E255F}" type="pres">
      <dgm:prSet presAssocID="{F9D9218D-C263-4A79-B9F1-64574838BD43}" presName="nodeRect" presStyleLbl="alignNode1" presStyleIdx="0" presStyleCnt="5">
        <dgm:presLayoutVars>
          <dgm:bulletEnabled val="1"/>
        </dgm:presLayoutVars>
      </dgm:prSet>
      <dgm:spPr/>
    </dgm:pt>
    <dgm:pt modelId="{947CD630-9B41-4106-B2E7-BD292EF8500A}" type="pres">
      <dgm:prSet presAssocID="{C16BA37D-A4FB-4C43-9F90-89FBE175AA28}" presName="sibTrans" presStyleCnt="0"/>
      <dgm:spPr/>
    </dgm:pt>
    <dgm:pt modelId="{89D5BFDB-6B88-467D-BC22-895D190BB9F4}" type="pres">
      <dgm:prSet presAssocID="{B11C436A-64F7-42FC-8A7F-6A25C85AC5CC}" presName="compositeNode" presStyleCnt="0">
        <dgm:presLayoutVars>
          <dgm:bulletEnabled val="1"/>
        </dgm:presLayoutVars>
      </dgm:prSet>
      <dgm:spPr/>
    </dgm:pt>
    <dgm:pt modelId="{179D9BFD-B660-480E-A613-392838A267DA}" type="pres">
      <dgm:prSet presAssocID="{B11C436A-64F7-42FC-8A7F-6A25C85AC5CC}" presName="bgRect" presStyleLbl="alignNode1" presStyleIdx="1" presStyleCnt="5"/>
      <dgm:spPr/>
    </dgm:pt>
    <dgm:pt modelId="{66CE8536-2B9D-4CCE-ACA5-A2B5F35ECA6C}" type="pres">
      <dgm:prSet presAssocID="{A96FAA2D-6C56-4511-9B1E-9D91CD343E0D}" presName="sibTransNodeRect" presStyleLbl="alignNode1" presStyleIdx="1" presStyleCnt="5">
        <dgm:presLayoutVars>
          <dgm:chMax val="0"/>
          <dgm:bulletEnabled val="1"/>
        </dgm:presLayoutVars>
      </dgm:prSet>
      <dgm:spPr/>
    </dgm:pt>
    <dgm:pt modelId="{8B68C21F-1F68-4BA3-9B77-E22A0F38713F}" type="pres">
      <dgm:prSet presAssocID="{B11C436A-64F7-42FC-8A7F-6A25C85AC5CC}" presName="nodeRect" presStyleLbl="alignNode1" presStyleIdx="1" presStyleCnt="5">
        <dgm:presLayoutVars>
          <dgm:bulletEnabled val="1"/>
        </dgm:presLayoutVars>
      </dgm:prSet>
      <dgm:spPr/>
    </dgm:pt>
    <dgm:pt modelId="{41A5E3A4-1562-4C66-9F85-DDC596811186}" type="pres">
      <dgm:prSet presAssocID="{A96FAA2D-6C56-4511-9B1E-9D91CD343E0D}" presName="sibTrans" presStyleCnt="0"/>
      <dgm:spPr/>
    </dgm:pt>
    <dgm:pt modelId="{BF1F2936-9F03-400E-B7B9-FCA523D79C45}" type="pres">
      <dgm:prSet presAssocID="{49B11B13-249C-4F9F-844C-AA080495F80E}" presName="compositeNode" presStyleCnt="0">
        <dgm:presLayoutVars>
          <dgm:bulletEnabled val="1"/>
        </dgm:presLayoutVars>
      </dgm:prSet>
      <dgm:spPr/>
    </dgm:pt>
    <dgm:pt modelId="{FE23782F-BB96-44E3-A1C1-BD9129FE8256}" type="pres">
      <dgm:prSet presAssocID="{49B11B13-249C-4F9F-844C-AA080495F80E}" presName="bgRect" presStyleLbl="alignNode1" presStyleIdx="2" presStyleCnt="5"/>
      <dgm:spPr/>
    </dgm:pt>
    <dgm:pt modelId="{8CDF8CDE-F76A-4A5B-A11B-1A0357A287FC}" type="pres">
      <dgm:prSet presAssocID="{0F946056-7336-4479-9D45-3C959218D051}" presName="sibTransNodeRect" presStyleLbl="alignNode1" presStyleIdx="2" presStyleCnt="5">
        <dgm:presLayoutVars>
          <dgm:chMax val="0"/>
          <dgm:bulletEnabled val="1"/>
        </dgm:presLayoutVars>
      </dgm:prSet>
      <dgm:spPr/>
    </dgm:pt>
    <dgm:pt modelId="{E8B10107-D3DC-4B80-BD30-6F791663FDFA}" type="pres">
      <dgm:prSet presAssocID="{49B11B13-249C-4F9F-844C-AA080495F80E}" presName="nodeRect" presStyleLbl="alignNode1" presStyleIdx="2" presStyleCnt="5">
        <dgm:presLayoutVars>
          <dgm:bulletEnabled val="1"/>
        </dgm:presLayoutVars>
      </dgm:prSet>
      <dgm:spPr/>
    </dgm:pt>
    <dgm:pt modelId="{16367C7F-0840-4B26-B798-956C371E73A0}" type="pres">
      <dgm:prSet presAssocID="{0F946056-7336-4479-9D45-3C959218D051}" presName="sibTrans" presStyleCnt="0"/>
      <dgm:spPr/>
    </dgm:pt>
    <dgm:pt modelId="{E703986F-EB24-4F29-8B00-B2E6DCE732B0}" type="pres">
      <dgm:prSet presAssocID="{C300BC07-79D5-48B9-9152-81A394D4DDAA}" presName="compositeNode" presStyleCnt="0">
        <dgm:presLayoutVars>
          <dgm:bulletEnabled val="1"/>
        </dgm:presLayoutVars>
      </dgm:prSet>
      <dgm:spPr/>
    </dgm:pt>
    <dgm:pt modelId="{D8B20DE4-6E5E-482E-B5E1-2840F2596ACD}" type="pres">
      <dgm:prSet presAssocID="{C300BC07-79D5-48B9-9152-81A394D4DDAA}" presName="bgRect" presStyleLbl="alignNode1" presStyleIdx="3" presStyleCnt="5"/>
      <dgm:spPr/>
    </dgm:pt>
    <dgm:pt modelId="{A54B13CA-B1F0-4A24-8141-9593B3A7F1A1}" type="pres">
      <dgm:prSet presAssocID="{17E5195D-00CA-47FE-ACAF-C66A2C3154C9}" presName="sibTransNodeRect" presStyleLbl="alignNode1" presStyleIdx="3" presStyleCnt="5">
        <dgm:presLayoutVars>
          <dgm:chMax val="0"/>
          <dgm:bulletEnabled val="1"/>
        </dgm:presLayoutVars>
      </dgm:prSet>
      <dgm:spPr/>
    </dgm:pt>
    <dgm:pt modelId="{F293264C-DDD4-4A4B-A0AA-6164AFB2F3B1}" type="pres">
      <dgm:prSet presAssocID="{C300BC07-79D5-48B9-9152-81A394D4DDAA}" presName="nodeRect" presStyleLbl="alignNode1" presStyleIdx="3" presStyleCnt="5">
        <dgm:presLayoutVars>
          <dgm:bulletEnabled val="1"/>
        </dgm:presLayoutVars>
      </dgm:prSet>
      <dgm:spPr/>
    </dgm:pt>
    <dgm:pt modelId="{65F81FEC-D842-49CA-9882-77DECF3717F2}" type="pres">
      <dgm:prSet presAssocID="{17E5195D-00CA-47FE-ACAF-C66A2C3154C9}" presName="sibTrans" presStyleCnt="0"/>
      <dgm:spPr/>
    </dgm:pt>
    <dgm:pt modelId="{14D06857-B753-493F-B63A-716F38E56003}" type="pres">
      <dgm:prSet presAssocID="{F28BF5BC-4D38-4C0B-9C9D-25349FC0F606}" presName="compositeNode" presStyleCnt="0">
        <dgm:presLayoutVars>
          <dgm:bulletEnabled val="1"/>
        </dgm:presLayoutVars>
      </dgm:prSet>
      <dgm:spPr/>
    </dgm:pt>
    <dgm:pt modelId="{531D2DAE-4AEE-45D3-8ABC-C7B939182F28}" type="pres">
      <dgm:prSet presAssocID="{F28BF5BC-4D38-4C0B-9C9D-25349FC0F606}" presName="bgRect" presStyleLbl="alignNode1" presStyleIdx="4" presStyleCnt="5"/>
      <dgm:spPr/>
    </dgm:pt>
    <dgm:pt modelId="{70BEB518-B3E0-47B6-9E5C-530900DF2D8D}" type="pres">
      <dgm:prSet presAssocID="{94016BAF-DA1C-4A26-90FC-30E95CB138C6}" presName="sibTransNodeRect" presStyleLbl="alignNode1" presStyleIdx="4" presStyleCnt="5">
        <dgm:presLayoutVars>
          <dgm:chMax val="0"/>
          <dgm:bulletEnabled val="1"/>
        </dgm:presLayoutVars>
      </dgm:prSet>
      <dgm:spPr/>
    </dgm:pt>
    <dgm:pt modelId="{6B0BA153-1849-4BB7-A8C2-C4F7625757B8}" type="pres">
      <dgm:prSet presAssocID="{F28BF5BC-4D38-4C0B-9C9D-25349FC0F606}" presName="nodeRect" presStyleLbl="alignNode1" presStyleIdx="4" presStyleCnt="5">
        <dgm:presLayoutVars>
          <dgm:bulletEnabled val="1"/>
        </dgm:presLayoutVars>
      </dgm:prSet>
      <dgm:spPr/>
    </dgm:pt>
  </dgm:ptLst>
  <dgm:cxnLst>
    <dgm:cxn modelId="{FA563708-E9A6-409C-A219-5EEB0194B326}" type="presOf" srcId="{B11C436A-64F7-42FC-8A7F-6A25C85AC5CC}" destId="{8B68C21F-1F68-4BA3-9B77-E22A0F38713F}" srcOrd="1" destOrd="0" presId="urn:microsoft.com/office/officeart/2016/7/layout/LinearBlockProcessNumbered"/>
    <dgm:cxn modelId="{8881E808-4996-436B-ABD4-3234A9E770AC}" srcId="{92A237F1-FB5C-4F60-9D7F-A6F34F28560E}" destId="{C300BC07-79D5-48B9-9152-81A394D4DDAA}" srcOrd="3" destOrd="0" parTransId="{EA5FD99D-783E-4728-9BF4-A9D471CD25AA}" sibTransId="{17E5195D-00CA-47FE-ACAF-C66A2C3154C9}"/>
    <dgm:cxn modelId="{D41A0D1D-B32C-40D4-A706-79A095053CC1}" type="presOf" srcId="{F9D9218D-C263-4A79-B9F1-64574838BD43}" destId="{42C18904-A83A-467B-B865-C561824E255F}" srcOrd="1" destOrd="0" presId="urn:microsoft.com/office/officeart/2016/7/layout/LinearBlockProcessNumbered"/>
    <dgm:cxn modelId="{C7A8E11E-7877-4708-AFD2-8D5655AA51D6}" type="presOf" srcId="{0F946056-7336-4479-9D45-3C959218D051}" destId="{8CDF8CDE-F76A-4A5B-A11B-1A0357A287FC}" srcOrd="0" destOrd="0" presId="urn:microsoft.com/office/officeart/2016/7/layout/LinearBlockProcessNumbered"/>
    <dgm:cxn modelId="{113AA024-BC25-466F-AE25-4F3AFFB20499}" type="presOf" srcId="{F9D9218D-C263-4A79-B9F1-64574838BD43}" destId="{884D8E71-BB75-4EE6-80BD-844DEA37D2B6}" srcOrd="0" destOrd="0" presId="urn:microsoft.com/office/officeart/2016/7/layout/LinearBlockProcessNumbered"/>
    <dgm:cxn modelId="{326B662A-A815-42C1-A15B-5BA0F58823F8}" srcId="{92A237F1-FB5C-4F60-9D7F-A6F34F28560E}" destId="{49B11B13-249C-4F9F-844C-AA080495F80E}" srcOrd="2" destOrd="0" parTransId="{15CFF5F2-ABED-4423-AAD6-0AB7E723DC1A}" sibTransId="{0F946056-7336-4479-9D45-3C959218D051}"/>
    <dgm:cxn modelId="{BEE57038-9A8D-4FBD-B5A3-D207BC260E7E}" type="presOf" srcId="{94016BAF-DA1C-4A26-90FC-30E95CB138C6}" destId="{70BEB518-B3E0-47B6-9E5C-530900DF2D8D}" srcOrd="0" destOrd="0" presId="urn:microsoft.com/office/officeart/2016/7/layout/LinearBlockProcessNumbered"/>
    <dgm:cxn modelId="{F28FEC63-69C8-47C4-85F8-C0D454302807}" type="presOf" srcId="{C300BC07-79D5-48B9-9152-81A394D4DDAA}" destId="{F293264C-DDD4-4A4B-A0AA-6164AFB2F3B1}" srcOrd="1" destOrd="0" presId="urn:microsoft.com/office/officeart/2016/7/layout/LinearBlockProcessNumbered"/>
    <dgm:cxn modelId="{1B55CD48-4B58-4119-9CFE-6234C8820FCD}" type="presOf" srcId="{17E5195D-00CA-47FE-ACAF-C66A2C3154C9}" destId="{A54B13CA-B1F0-4A24-8141-9593B3A7F1A1}" srcOrd="0" destOrd="0" presId="urn:microsoft.com/office/officeart/2016/7/layout/LinearBlockProcessNumbered"/>
    <dgm:cxn modelId="{6CA60952-61EB-470F-BF19-31409B4C23E1}" type="presOf" srcId="{A96FAA2D-6C56-4511-9B1E-9D91CD343E0D}" destId="{66CE8536-2B9D-4CCE-ACA5-A2B5F35ECA6C}" srcOrd="0" destOrd="0" presId="urn:microsoft.com/office/officeart/2016/7/layout/LinearBlockProcessNumbered"/>
    <dgm:cxn modelId="{55EC825A-5A6D-47AD-8B3A-FBFC946977A8}" srcId="{92A237F1-FB5C-4F60-9D7F-A6F34F28560E}" destId="{F9D9218D-C263-4A79-B9F1-64574838BD43}" srcOrd="0" destOrd="0" parTransId="{498F7E07-116D-482F-B0CF-F8C7BEB2A694}" sibTransId="{C16BA37D-A4FB-4C43-9F90-89FBE175AA28}"/>
    <dgm:cxn modelId="{27E98C80-E4B0-43B8-A402-CC5D986B8684}" srcId="{92A237F1-FB5C-4F60-9D7F-A6F34F28560E}" destId="{B11C436A-64F7-42FC-8A7F-6A25C85AC5CC}" srcOrd="1" destOrd="0" parTransId="{FA577504-7F47-4056-9697-1A7297D7F614}" sibTransId="{A96FAA2D-6C56-4511-9B1E-9D91CD343E0D}"/>
    <dgm:cxn modelId="{9DB5E49A-015C-49BA-BA77-BD74417F95C8}" type="presOf" srcId="{B11C436A-64F7-42FC-8A7F-6A25C85AC5CC}" destId="{179D9BFD-B660-480E-A613-392838A267DA}" srcOrd="0" destOrd="0" presId="urn:microsoft.com/office/officeart/2016/7/layout/LinearBlockProcessNumbered"/>
    <dgm:cxn modelId="{E8978AC0-1465-4E13-A1B0-DFC4AEB42DD5}" type="presOf" srcId="{49B11B13-249C-4F9F-844C-AA080495F80E}" destId="{FE23782F-BB96-44E3-A1C1-BD9129FE8256}" srcOrd="0" destOrd="0" presId="urn:microsoft.com/office/officeart/2016/7/layout/LinearBlockProcessNumbered"/>
    <dgm:cxn modelId="{5854DBC0-F9E5-45D8-8276-FB007CEF4281}" type="presOf" srcId="{92A237F1-FB5C-4F60-9D7F-A6F34F28560E}" destId="{DD38BB3A-7DFC-46E9-9C60-57E421D0D354}" srcOrd="0" destOrd="0" presId="urn:microsoft.com/office/officeart/2016/7/layout/LinearBlockProcessNumbered"/>
    <dgm:cxn modelId="{F7CAA9C5-A3AE-4FAA-AF71-5BC9AE79C228}" type="presOf" srcId="{49B11B13-249C-4F9F-844C-AA080495F80E}" destId="{E8B10107-D3DC-4B80-BD30-6F791663FDFA}" srcOrd="1" destOrd="0" presId="urn:microsoft.com/office/officeart/2016/7/layout/LinearBlockProcessNumbered"/>
    <dgm:cxn modelId="{289B9ED2-22AA-41AF-B963-2DDF29216F63}" srcId="{92A237F1-FB5C-4F60-9D7F-A6F34F28560E}" destId="{F28BF5BC-4D38-4C0B-9C9D-25349FC0F606}" srcOrd="4" destOrd="0" parTransId="{D6B028F8-21EC-4F36-852B-C51181670606}" sibTransId="{94016BAF-DA1C-4A26-90FC-30E95CB138C6}"/>
    <dgm:cxn modelId="{BFDDABE1-E0BF-4007-A86F-5084579FE7DF}" type="presOf" srcId="{C16BA37D-A4FB-4C43-9F90-89FBE175AA28}" destId="{F7D62B81-66C1-488D-AEEA-5A766FFA6FB5}" srcOrd="0" destOrd="0" presId="urn:microsoft.com/office/officeart/2016/7/layout/LinearBlockProcessNumbered"/>
    <dgm:cxn modelId="{3D69C4E9-23CA-48CC-A92B-4966E3DD8E18}" type="presOf" srcId="{F28BF5BC-4D38-4C0B-9C9D-25349FC0F606}" destId="{531D2DAE-4AEE-45D3-8ABC-C7B939182F28}" srcOrd="0" destOrd="0" presId="urn:microsoft.com/office/officeart/2016/7/layout/LinearBlockProcessNumbered"/>
    <dgm:cxn modelId="{505E62F2-8C64-48E4-AB68-A055255DC6B1}" type="presOf" srcId="{F28BF5BC-4D38-4C0B-9C9D-25349FC0F606}" destId="{6B0BA153-1849-4BB7-A8C2-C4F7625757B8}" srcOrd="1" destOrd="0" presId="urn:microsoft.com/office/officeart/2016/7/layout/LinearBlockProcessNumbered"/>
    <dgm:cxn modelId="{014ABBFC-5749-47D2-AE22-1C2DE8D14ED1}" type="presOf" srcId="{C300BC07-79D5-48B9-9152-81A394D4DDAA}" destId="{D8B20DE4-6E5E-482E-B5E1-2840F2596ACD}" srcOrd="0" destOrd="0" presId="urn:microsoft.com/office/officeart/2016/7/layout/LinearBlockProcessNumbered"/>
    <dgm:cxn modelId="{5FE51C33-AD6D-4CEB-B31A-82F10FDFF6DC}" type="presParOf" srcId="{DD38BB3A-7DFC-46E9-9C60-57E421D0D354}" destId="{33548D2C-DC2A-47BD-8412-70755D1771FF}" srcOrd="0" destOrd="0" presId="urn:microsoft.com/office/officeart/2016/7/layout/LinearBlockProcessNumbered"/>
    <dgm:cxn modelId="{DA52A962-1816-4222-A638-FA85825964D9}" type="presParOf" srcId="{33548D2C-DC2A-47BD-8412-70755D1771FF}" destId="{884D8E71-BB75-4EE6-80BD-844DEA37D2B6}" srcOrd="0" destOrd="0" presId="urn:microsoft.com/office/officeart/2016/7/layout/LinearBlockProcessNumbered"/>
    <dgm:cxn modelId="{451F52DF-77A0-44F0-B100-AFECAF74318D}" type="presParOf" srcId="{33548D2C-DC2A-47BD-8412-70755D1771FF}" destId="{F7D62B81-66C1-488D-AEEA-5A766FFA6FB5}" srcOrd="1" destOrd="0" presId="urn:microsoft.com/office/officeart/2016/7/layout/LinearBlockProcessNumbered"/>
    <dgm:cxn modelId="{74FAD699-F2C5-4528-A7AE-8C6D996FD885}" type="presParOf" srcId="{33548D2C-DC2A-47BD-8412-70755D1771FF}" destId="{42C18904-A83A-467B-B865-C561824E255F}" srcOrd="2" destOrd="0" presId="urn:microsoft.com/office/officeart/2016/7/layout/LinearBlockProcessNumbered"/>
    <dgm:cxn modelId="{9B0A85B1-A945-41A9-9DA3-800FD0E15768}" type="presParOf" srcId="{DD38BB3A-7DFC-46E9-9C60-57E421D0D354}" destId="{947CD630-9B41-4106-B2E7-BD292EF8500A}" srcOrd="1" destOrd="0" presId="urn:microsoft.com/office/officeart/2016/7/layout/LinearBlockProcessNumbered"/>
    <dgm:cxn modelId="{E1792685-A54E-45B7-A393-3EBDA2612EDE}" type="presParOf" srcId="{DD38BB3A-7DFC-46E9-9C60-57E421D0D354}" destId="{89D5BFDB-6B88-467D-BC22-895D190BB9F4}" srcOrd="2" destOrd="0" presId="urn:microsoft.com/office/officeart/2016/7/layout/LinearBlockProcessNumbered"/>
    <dgm:cxn modelId="{92DD58DA-79B3-4BA3-B554-AC20A2C68781}" type="presParOf" srcId="{89D5BFDB-6B88-467D-BC22-895D190BB9F4}" destId="{179D9BFD-B660-480E-A613-392838A267DA}" srcOrd="0" destOrd="0" presId="urn:microsoft.com/office/officeart/2016/7/layout/LinearBlockProcessNumbered"/>
    <dgm:cxn modelId="{1B4B2C95-240B-4454-A1D1-2C866FB2EABF}" type="presParOf" srcId="{89D5BFDB-6B88-467D-BC22-895D190BB9F4}" destId="{66CE8536-2B9D-4CCE-ACA5-A2B5F35ECA6C}" srcOrd="1" destOrd="0" presId="urn:microsoft.com/office/officeart/2016/7/layout/LinearBlockProcessNumbered"/>
    <dgm:cxn modelId="{36FB62A8-0C8A-4A53-B206-2C81522E7278}" type="presParOf" srcId="{89D5BFDB-6B88-467D-BC22-895D190BB9F4}" destId="{8B68C21F-1F68-4BA3-9B77-E22A0F38713F}" srcOrd="2" destOrd="0" presId="urn:microsoft.com/office/officeart/2016/7/layout/LinearBlockProcessNumbered"/>
    <dgm:cxn modelId="{30A819F5-460B-4591-8374-4CB9AEF28923}" type="presParOf" srcId="{DD38BB3A-7DFC-46E9-9C60-57E421D0D354}" destId="{41A5E3A4-1562-4C66-9F85-DDC596811186}" srcOrd="3" destOrd="0" presId="urn:microsoft.com/office/officeart/2016/7/layout/LinearBlockProcessNumbered"/>
    <dgm:cxn modelId="{A85567E7-E440-4C07-8677-F70FD4B0FB54}" type="presParOf" srcId="{DD38BB3A-7DFC-46E9-9C60-57E421D0D354}" destId="{BF1F2936-9F03-400E-B7B9-FCA523D79C45}" srcOrd="4" destOrd="0" presId="urn:microsoft.com/office/officeart/2016/7/layout/LinearBlockProcessNumbered"/>
    <dgm:cxn modelId="{98FB839A-8C99-4D40-A950-2EA90A8145F0}" type="presParOf" srcId="{BF1F2936-9F03-400E-B7B9-FCA523D79C45}" destId="{FE23782F-BB96-44E3-A1C1-BD9129FE8256}" srcOrd="0" destOrd="0" presId="urn:microsoft.com/office/officeart/2016/7/layout/LinearBlockProcessNumbered"/>
    <dgm:cxn modelId="{53F9DD6C-E923-44B6-9B20-8208F41C7D6A}" type="presParOf" srcId="{BF1F2936-9F03-400E-B7B9-FCA523D79C45}" destId="{8CDF8CDE-F76A-4A5B-A11B-1A0357A287FC}" srcOrd="1" destOrd="0" presId="urn:microsoft.com/office/officeart/2016/7/layout/LinearBlockProcessNumbered"/>
    <dgm:cxn modelId="{A257EC10-C7A6-4ED1-959C-D927DDC9A62A}" type="presParOf" srcId="{BF1F2936-9F03-400E-B7B9-FCA523D79C45}" destId="{E8B10107-D3DC-4B80-BD30-6F791663FDFA}" srcOrd="2" destOrd="0" presId="urn:microsoft.com/office/officeart/2016/7/layout/LinearBlockProcessNumbered"/>
    <dgm:cxn modelId="{21DCC396-A49D-4713-A08D-0AAED3124D20}" type="presParOf" srcId="{DD38BB3A-7DFC-46E9-9C60-57E421D0D354}" destId="{16367C7F-0840-4B26-B798-956C371E73A0}" srcOrd="5" destOrd="0" presId="urn:microsoft.com/office/officeart/2016/7/layout/LinearBlockProcessNumbered"/>
    <dgm:cxn modelId="{F56D7B45-4B40-4A79-A8A5-1EB6F2FF1DA7}" type="presParOf" srcId="{DD38BB3A-7DFC-46E9-9C60-57E421D0D354}" destId="{E703986F-EB24-4F29-8B00-B2E6DCE732B0}" srcOrd="6" destOrd="0" presId="urn:microsoft.com/office/officeart/2016/7/layout/LinearBlockProcessNumbered"/>
    <dgm:cxn modelId="{D5C5B0E2-2A3B-484E-9366-B46B741762B1}" type="presParOf" srcId="{E703986F-EB24-4F29-8B00-B2E6DCE732B0}" destId="{D8B20DE4-6E5E-482E-B5E1-2840F2596ACD}" srcOrd="0" destOrd="0" presId="urn:microsoft.com/office/officeart/2016/7/layout/LinearBlockProcessNumbered"/>
    <dgm:cxn modelId="{25D4703C-E899-49E5-8602-EA9DB02C2405}" type="presParOf" srcId="{E703986F-EB24-4F29-8B00-B2E6DCE732B0}" destId="{A54B13CA-B1F0-4A24-8141-9593B3A7F1A1}" srcOrd="1" destOrd="0" presId="urn:microsoft.com/office/officeart/2016/7/layout/LinearBlockProcessNumbered"/>
    <dgm:cxn modelId="{F371DD2A-750C-4A19-8BB4-04AFD82503E1}" type="presParOf" srcId="{E703986F-EB24-4F29-8B00-B2E6DCE732B0}" destId="{F293264C-DDD4-4A4B-A0AA-6164AFB2F3B1}" srcOrd="2" destOrd="0" presId="urn:microsoft.com/office/officeart/2016/7/layout/LinearBlockProcessNumbered"/>
    <dgm:cxn modelId="{A6F1D45C-1947-4AE9-A783-2D14C80F507D}" type="presParOf" srcId="{DD38BB3A-7DFC-46E9-9C60-57E421D0D354}" destId="{65F81FEC-D842-49CA-9882-77DECF3717F2}" srcOrd="7" destOrd="0" presId="urn:microsoft.com/office/officeart/2016/7/layout/LinearBlockProcessNumbered"/>
    <dgm:cxn modelId="{3219E9AF-6BC0-4A7E-96B6-FC6A3E83AC47}" type="presParOf" srcId="{DD38BB3A-7DFC-46E9-9C60-57E421D0D354}" destId="{14D06857-B753-493F-B63A-716F38E56003}" srcOrd="8" destOrd="0" presId="urn:microsoft.com/office/officeart/2016/7/layout/LinearBlockProcessNumbered"/>
    <dgm:cxn modelId="{B94DFD23-36AE-4EF9-98EB-06AB0FDAE2AD}" type="presParOf" srcId="{14D06857-B753-493F-B63A-716F38E56003}" destId="{531D2DAE-4AEE-45D3-8ABC-C7B939182F28}" srcOrd="0" destOrd="0" presId="urn:microsoft.com/office/officeart/2016/7/layout/LinearBlockProcessNumbered"/>
    <dgm:cxn modelId="{7F25D541-D9E8-4E7F-8288-36E0CF25C0C8}" type="presParOf" srcId="{14D06857-B753-493F-B63A-716F38E56003}" destId="{70BEB518-B3E0-47B6-9E5C-530900DF2D8D}" srcOrd="1" destOrd="0" presId="urn:microsoft.com/office/officeart/2016/7/layout/LinearBlockProcessNumbered"/>
    <dgm:cxn modelId="{69674284-0A82-4742-ADA0-31BF0B1F761D}" type="presParOf" srcId="{14D06857-B753-493F-B63A-716F38E56003}" destId="{6B0BA153-1849-4BB7-A8C2-C4F7625757B8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225B5C-CD6A-4BF8-BEB2-F3123709674B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D7DFD80-2E03-4A4A-8B1D-0BE2303AA027}">
      <dgm:prSet/>
      <dgm:spPr/>
      <dgm:t>
        <a:bodyPr/>
        <a:lstStyle/>
        <a:p>
          <a:r>
            <a:rPr lang="en-US"/>
            <a:t>Gather with your family to create a set of internet rules that you will all abide by.  </a:t>
          </a:r>
        </a:p>
      </dgm:t>
    </dgm:pt>
    <dgm:pt modelId="{67278EF5-8ACE-4F52-9891-01CF5F68A645}" type="parTrans" cxnId="{635E1D53-EDDA-4EC8-B456-5FC5219A949F}">
      <dgm:prSet/>
      <dgm:spPr/>
      <dgm:t>
        <a:bodyPr/>
        <a:lstStyle/>
        <a:p>
          <a:endParaRPr lang="en-US"/>
        </a:p>
      </dgm:t>
    </dgm:pt>
    <dgm:pt modelId="{FB2BFC92-7AD4-4B2A-BD75-8792EE85B12E}" type="sibTrans" cxnId="{635E1D53-EDDA-4EC8-B456-5FC5219A949F}">
      <dgm:prSet/>
      <dgm:spPr/>
      <dgm:t>
        <a:bodyPr/>
        <a:lstStyle/>
        <a:p>
          <a:endParaRPr lang="en-US"/>
        </a:p>
      </dgm:t>
    </dgm:pt>
    <dgm:pt modelId="{9B1CE8A6-15E0-46F1-9797-8810562615AB}">
      <dgm:prSet/>
      <dgm:spPr/>
      <dgm:t>
        <a:bodyPr/>
        <a:lstStyle/>
        <a:p>
          <a:r>
            <a:rPr lang="en-US"/>
            <a:t>Be sure to include safety measures as well. </a:t>
          </a:r>
        </a:p>
      </dgm:t>
    </dgm:pt>
    <dgm:pt modelId="{5B29C416-EC4F-4D05-9A38-4ED965F04AF5}" type="parTrans" cxnId="{A4EB5F2E-EE92-4DA9-982A-2C534EFD6E07}">
      <dgm:prSet/>
      <dgm:spPr/>
      <dgm:t>
        <a:bodyPr/>
        <a:lstStyle/>
        <a:p>
          <a:endParaRPr lang="en-US"/>
        </a:p>
      </dgm:t>
    </dgm:pt>
    <dgm:pt modelId="{50B53A7F-24FA-4DD5-8CF3-CC16D6BBE3B3}" type="sibTrans" cxnId="{A4EB5F2E-EE92-4DA9-982A-2C534EFD6E07}">
      <dgm:prSet/>
      <dgm:spPr/>
      <dgm:t>
        <a:bodyPr/>
        <a:lstStyle/>
        <a:p>
          <a:endParaRPr lang="en-US"/>
        </a:p>
      </dgm:t>
    </dgm:pt>
    <dgm:pt modelId="{7133BC33-544E-443F-ACCF-FF14A6CA5D79}" type="pres">
      <dgm:prSet presAssocID="{49225B5C-CD6A-4BF8-BEB2-F3123709674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49A4C5D-0419-4DE8-BB1E-9A028C33BA1A}" type="pres">
      <dgm:prSet presAssocID="{ED7DFD80-2E03-4A4A-8B1D-0BE2303AA027}" presName="hierRoot1" presStyleCnt="0">
        <dgm:presLayoutVars>
          <dgm:hierBranch val="init"/>
        </dgm:presLayoutVars>
      </dgm:prSet>
      <dgm:spPr/>
    </dgm:pt>
    <dgm:pt modelId="{90E3E1C8-AA8F-4BC2-BC59-8D6D8004AC62}" type="pres">
      <dgm:prSet presAssocID="{ED7DFD80-2E03-4A4A-8B1D-0BE2303AA027}" presName="rootComposite1" presStyleCnt="0"/>
      <dgm:spPr/>
    </dgm:pt>
    <dgm:pt modelId="{DBF54039-06D1-4038-BBDA-B7859EBF9C34}" type="pres">
      <dgm:prSet presAssocID="{ED7DFD80-2E03-4A4A-8B1D-0BE2303AA027}" presName="rootText1" presStyleLbl="node0" presStyleIdx="0" presStyleCnt="2">
        <dgm:presLayoutVars>
          <dgm:chPref val="3"/>
        </dgm:presLayoutVars>
      </dgm:prSet>
      <dgm:spPr/>
    </dgm:pt>
    <dgm:pt modelId="{3385F31C-9E2D-49CF-8B18-278585CD4349}" type="pres">
      <dgm:prSet presAssocID="{ED7DFD80-2E03-4A4A-8B1D-0BE2303AA027}" presName="rootConnector1" presStyleLbl="node1" presStyleIdx="0" presStyleCnt="0"/>
      <dgm:spPr/>
    </dgm:pt>
    <dgm:pt modelId="{2E065C3D-6B99-403A-9AFB-037C97E58365}" type="pres">
      <dgm:prSet presAssocID="{ED7DFD80-2E03-4A4A-8B1D-0BE2303AA027}" presName="hierChild2" presStyleCnt="0"/>
      <dgm:spPr/>
    </dgm:pt>
    <dgm:pt modelId="{30FDB170-22D7-45C6-832B-188798BC4AF6}" type="pres">
      <dgm:prSet presAssocID="{ED7DFD80-2E03-4A4A-8B1D-0BE2303AA027}" presName="hierChild3" presStyleCnt="0"/>
      <dgm:spPr/>
    </dgm:pt>
    <dgm:pt modelId="{F9018AE4-1720-426B-8E7E-BFBCDFF40C88}" type="pres">
      <dgm:prSet presAssocID="{9B1CE8A6-15E0-46F1-9797-8810562615AB}" presName="hierRoot1" presStyleCnt="0">
        <dgm:presLayoutVars>
          <dgm:hierBranch val="init"/>
        </dgm:presLayoutVars>
      </dgm:prSet>
      <dgm:spPr/>
    </dgm:pt>
    <dgm:pt modelId="{E2755D6C-0343-4C32-808E-BB9FA34DBDCC}" type="pres">
      <dgm:prSet presAssocID="{9B1CE8A6-15E0-46F1-9797-8810562615AB}" presName="rootComposite1" presStyleCnt="0"/>
      <dgm:spPr/>
    </dgm:pt>
    <dgm:pt modelId="{BE254413-4765-445C-9156-DD1C7F9AD0D0}" type="pres">
      <dgm:prSet presAssocID="{9B1CE8A6-15E0-46F1-9797-8810562615AB}" presName="rootText1" presStyleLbl="node0" presStyleIdx="1" presStyleCnt="2">
        <dgm:presLayoutVars>
          <dgm:chPref val="3"/>
        </dgm:presLayoutVars>
      </dgm:prSet>
      <dgm:spPr/>
    </dgm:pt>
    <dgm:pt modelId="{34F486D1-4BB8-47A4-A981-0AEE64991C44}" type="pres">
      <dgm:prSet presAssocID="{9B1CE8A6-15E0-46F1-9797-8810562615AB}" presName="rootConnector1" presStyleLbl="node1" presStyleIdx="0" presStyleCnt="0"/>
      <dgm:spPr/>
    </dgm:pt>
    <dgm:pt modelId="{7307DA47-4293-48D9-9445-EF907F026E7A}" type="pres">
      <dgm:prSet presAssocID="{9B1CE8A6-15E0-46F1-9797-8810562615AB}" presName="hierChild2" presStyleCnt="0"/>
      <dgm:spPr/>
    </dgm:pt>
    <dgm:pt modelId="{7283FC4F-7AB8-4919-9CF6-158FFB0E395A}" type="pres">
      <dgm:prSet presAssocID="{9B1CE8A6-15E0-46F1-9797-8810562615AB}" presName="hierChild3" presStyleCnt="0"/>
      <dgm:spPr/>
    </dgm:pt>
  </dgm:ptLst>
  <dgm:cxnLst>
    <dgm:cxn modelId="{C79FD310-D0F4-4F95-9CBC-A424B20BFB6E}" type="presOf" srcId="{9B1CE8A6-15E0-46F1-9797-8810562615AB}" destId="{BE254413-4765-445C-9156-DD1C7F9AD0D0}" srcOrd="0" destOrd="0" presId="urn:microsoft.com/office/officeart/2009/3/layout/HorizontalOrganizationChart"/>
    <dgm:cxn modelId="{A4EB5F2E-EE92-4DA9-982A-2C534EFD6E07}" srcId="{49225B5C-CD6A-4BF8-BEB2-F3123709674B}" destId="{9B1CE8A6-15E0-46F1-9797-8810562615AB}" srcOrd="1" destOrd="0" parTransId="{5B29C416-EC4F-4D05-9A38-4ED965F04AF5}" sibTransId="{50B53A7F-24FA-4DD5-8CF3-CC16D6BBE3B3}"/>
    <dgm:cxn modelId="{3550806F-830A-4E83-9A97-0B16617751D8}" type="presOf" srcId="{49225B5C-CD6A-4BF8-BEB2-F3123709674B}" destId="{7133BC33-544E-443F-ACCF-FF14A6CA5D79}" srcOrd="0" destOrd="0" presId="urn:microsoft.com/office/officeart/2009/3/layout/HorizontalOrganizationChart"/>
    <dgm:cxn modelId="{635E1D53-EDDA-4EC8-B456-5FC5219A949F}" srcId="{49225B5C-CD6A-4BF8-BEB2-F3123709674B}" destId="{ED7DFD80-2E03-4A4A-8B1D-0BE2303AA027}" srcOrd="0" destOrd="0" parTransId="{67278EF5-8ACE-4F52-9891-01CF5F68A645}" sibTransId="{FB2BFC92-7AD4-4B2A-BD75-8792EE85B12E}"/>
    <dgm:cxn modelId="{6A46D158-1A27-4C5E-9D99-AFB03A2C0290}" type="presOf" srcId="{ED7DFD80-2E03-4A4A-8B1D-0BE2303AA027}" destId="{3385F31C-9E2D-49CF-8B18-278585CD4349}" srcOrd="1" destOrd="0" presId="urn:microsoft.com/office/officeart/2009/3/layout/HorizontalOrganizationChart"/>
    <dgm:cxn modelId="{DF0FABA2-B01A-4175-9C78-F6A0652D9C66}" type="presOf" srcId="{ED7DFD80-2E03-4A4A-8B1D-0BE2303AA027}" destId="{DBF54039-06D1-4038-BBDA-B7859EBF9C34}" srcOrd="0" destOrd="0" presId="urn:microsoft.com/office/officeart/2009/3/layout/HorizontalOrganizationChart"/>
    <dgm:cxn modelId="{5DF8F6D6-59E2-4EDD-B0E0-6C8D98739090}" type="presOf" srcId="{9B1CE8A6-15E0-46F1-9797-8810562615AB}" destId="{34F486D1-4BB8-47A4-A981-0AEE64991C44}" srcOrd="1" destOrd="0" presId="urn:microsoft.com/office/officeart/2009/3/layout/HorizontalOrganizationChart"/>
    <dgm:cxn modelId="{F5ABEF14-4DE7-4F6F-846F-2232798C6C84}" type="presParOf" srcId="{7133BC33-544E-443F-ACCF-FF14A6CA5D79}" destId="{C49A4C5D-0419-4DE8-BB1E-9A028C33BA1A}" srcOrd="0" destOrd="0" presId="urn:microsoft.com/office/officeart/2009/3/layout/HorizontalOrganizationChart"/>
    <dgm:cxn modelId="{738FDE5A-AD16-4236-88AE-22225C7E4F31}" type="presParOf" srcId="{C49A4C5D-0419-4DE8-BB1E-9A028C33BA1A}" destId="{90E3E1C8-AA8F-4BC2-BC59-8D6D8004AC62}" srcOrd="0" destOrd="0" presId="urn:microsoft.com/office/officeart/2009/3/layout/HorizontalOrganizationChart"/>
    <dgm:cxn modelId="{BB28AAA0-7AEB-4AE2-992F-C2B9561D6788}" type="presParOf" srcId="{90E3E1C8-AA8F-4BC2-BC59-8D6D8004AC62}" destId="{DBF54039-06D1-4038-BBDA-B7859EBF9C34}" srcOrd="0" destOrd="0" presId="urn:microsoft.com/office/officeart/2009/3/layout/HorizontalOrganizationChart"/>
    <dgm:cxn modelId="{29B44CA3-A5A3-48FB-B462-B032289DD6ED}" type="presParOf" srcId="{90E3E1C8-AA8F-4BC2-BC59-8D6D8004AC62}" destId="{3385F31C-9E2D-49CF-8B18-278585CD4349}" srcOrd="1" destOrd="0" presId="urn:microsoft.com/office/officeart/2009/3/layout/HorizontalOrganizationChart"/>
    <dgm:cxn modelId="{869C0053-3C7E-487C-A060-EB9EF4F0AB55}" type="presParOf" srcId="{C49A4C5D-0419-4DE8-BB1E-9A028C33BA1A}" destId="{2E065C3D-6B99-403A-9AFB-037C97E58365}" srcOrd="1" destOrd="0" presId="urn:microsoft.com/office/officeart/2009/3/layout/HorizontalOrganizationChart"/>
    <dgm:cxn modelId="{F529E91C-3832-46C2-850F-F1B3F6440559}" type="presParOf" srcId="{C49A4C5D-0419-4DE8-BB1E-9A028C33BA1A}" destId="{30FDB170-22D7-45C6-832B-188798BC4AF6}" srcOrd="2" destOrd="0" presId="urn:microsoft.com/office/officeart/2009/3/layout/HorizontalOrganizationChart"/>
    <dgm:cxn modelId="{8B8DA486-7076-4FDB-ADA1-F057C2B604FB}" type="presParOf" srcId="{7133BC33-544E-443F-ACCF-FF14A6CA5D79}" destId="{F9018AE4-1720-426B-8E7E-BFBCDFF40C88}" srcOrd="1" destOrd="0" presId="urn:microsoft.com/office/officeart/2009/3/layout/HorizontalOrganizationChart"/>
    <dgm:cxn modelId="{9FCE76DC-1C61-4473-93F4-216AB88EE4C2}" type="presParOf" srcId="{F9018AE4-1720-426B-8E7E-BFBCDFF40C88}" destId="{E2755D6C-0343-4C32-808E-BB9FA34DBDCC}" srcOrd="0" destOrd="0" presId="urn:microsoft.com/office/officeart/2009/3/layout/HorizontalOrganizationChart"/>
    <dgm:cxn modelId="{D8992314-26A2-4E62-9ACC-8EE1B1104553}" type="presParOf" srcId="{E2755D6C-0343-4C32-808E-BB9FA34DBDCC}" destId="{BE254413-4765-445C-9156-DD1C7F9AD0D0}" srcOrd="0" destOrd="0" presId="urn:microsoft.com/office/officeart/2009/3/layout/HorizontalOrganizationChart"/>
    <dgm:cxn modelId="{1E171CC9-590C-430A-BCEE-FB59B84A5F50}" type="presParOf" srcId="{E2755D6C-0343-4C32-808E-BB9FA34DBDCC}" destId="{34F486D1-4BB8-47A4-A981-0AEE64991C44}" srcOrd="1" destOrd="0" presId="urn:microsoft.com/office/officeart/2009/3/layout/HorizontalOrganizationChart"/>
    <dgm:cxn modelId="{473D8670-6C85-4543-907F-FA017C00527E}" type="presParOf" srcId="{F9018AE4-1720-426B-8E7E-BFBCDFF40C88}" destId="{7307DA47-4293-48D9-9445-EF907F026E7A}" srcOrd="1" destOrd="0" presId="urn:microsoft.com/office/officeart/2009/3/layout/HorizontalOrganizationChart"/>
    <dgm:cxn modelId="{12C038F1-9568-4B2A-BC72-9079D0A546E9}" type="presParOf" srcId="{F9018AE4-1720-426B-8E7E-BFBCDFF40C88}" destId="{7283FC4F-7AB8-4919-9CF6-158FFB0E395A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93240-6711-44A7-B751-28A5E4BDB542}">
      <dsp:nvSpPr>
        <dsp:cNvPr id="0" name=""/>
        <dsp:cNvSpPr/>
      </dsp:nvSpPr>
      <dsp:spPr>
        <a:xfrm>
          <a:off x="1283" y="0"/>
          <a:ext cx="5006206" cy="435752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0303" tIns="330200" rIns="39030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The ability to fully participate in digital society.</a:t>
          </a:r>
        </a:p>
      </dsp:txBody>
      <dsp:txXfrm>
        <a:off x="1283" y="1655859"/>
        <a:ext cx="5006206" cy="2614514"/>
      </dsp:txXfrm>
    </dsp:sp>
    <dsp:sp modelId="{F076996F-DE36-46BF-A72C-6C198B9F01A5}">
      <dsp:nvSpPr>
        <dsp:cNvPr id="0" name=""/>
        <dsp:cNvSpPr/>
      </dsp:nvSpPr>
      <dsp:spPr>
        <a:xfrm>
          <a:off x="1850758" y="435752"/>
          <a:ext cx="1307257" cy="130725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919" tIns="12700" rIns="10191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2042201" y="627195"/>
        <a:ext cx="924371" cy="924371"/>
      </dsp:txXfrm>
    </dsp:sp>
    <dsp:sp modelId="{35570943-07A1-4E97-ACAD-F4178CA97A16}">
      <dsp:nvSpPr>
        <dsp:cNvPr id="0" name=""/>
        <dsp:cNvSpPr/>
      </dsp:nvSpPr>
      <dsp:spPr>
        <a:xfrm>
          <a:off x="1283" y="4357452"/>
          <a:ext cx="5006206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26ED14-BC6C-4D3E-8B8B-C515CC3284BA}">
      <dsp:nvSpPr>
        <dsp:cNvPr id="0" name=""/>
        <dsp:cNvSpPr/>
      </dsp:nvSpPr>
      <dsp:spPr>
        <a:xfrm>
          <a:off x="5508110" y="0"/>
          <a:ext cx="5006206" cy="435752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0303" tIns="330200" rIns="39030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Being able to communicate, shop, and research using a digital space.   </a:t>
          </a:r>
        </a:p>
      </dsp:txBody>
      <dsp:txXfrm>
        <a:off x="5508110" y="1655859"/>
        <a:ext cx="5006206" cy="2614514"/>
      </dsp:txXfrm>
    </dsp:sp>
    <dsp:sp modelId="{C46851F9-A949-4BA2-91B4-FF9A7DBD7211}">
      <dsp:nvSpPr>
        <dsp:cNvPr id="0" name=""/>
        <dsp:cNvSpPr/>
      </dsp:nvSpPr>
      <dsp:spPr>
        <a:xfrm>
          <a:off x="7357584" y="435752"/>
          <a:ext cx="1307257" cy="130725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919" tIns="12700" rIns="10191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7549027" y="627195"/>
        <a:ext cx="924371" cy="924371"/>
      </dsp:txXfrm>
    </dsp:sp>
    <dsp:sp modelId="{42D062FF-D94F-4243-8A38-8747F2EF2115}">
      <dsp:nvSpPr>
        <dsp:cNvPr id="0" name=""/>
        <dsp:cNvSpPr/>
      </dsp:nvSpPr>
      <dsp:spPr>
        <a:xfrm>
          <a:off x="5508110" y="4357452"/>
          <a:ext cx="5006206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CB446-94F9-4EB3-B5C6-AD3CCE41755A}">
      <dsp:nvSpPr>
        <dsp:cNvPr id="0" name=""/>
        <dsp:cNvSpPr/>
      </dsp:nvSpPr>
      <dsp:spPr>
        <a:xfrm>
          <a:off x="0" y="0"/>
          <a:ext cx="745236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7A98DB-85F6-4633-9D72-308A60CCF932}">
      <dsp:nvSpPr>
        <dsp:cNvPr id="0" name=""/>
        <dsp:cNvSpPr/>
      </dsp:nvSpPr>
      <dsp:spPr>
        <a:xfrm>
          <a:off x="0" y="0"/>
          <a:ext cx="7452360" cy="1364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t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Local Public Library</a:t>
          </a:r>
        </a:p>
      </dsp:txBody>
      <dsp:txXfrm>
        <a:off x="0" y="0"/>
        <a:ext cx="7452360" cy="1364926"/>
      </dsp:txXfrm>
    </dsp:sp>
    <dsp:sp modelId="{2A9D4D64-1760-422F-83F5-8BAFF199582D}">
      <dsp:nvSpPr>
        <dsp:cNvPr id="0" name=""/>
        <dsp:cNvSpPr/>
      </dsp:nvSpPr>
      <dsp:spPr>
        <a:xfrm>
          <a:off x="0" y="1364926"/>
          <a:ext cx="7452360" cy="0"/>
        </a:xfrm>
        <a:prstGeom prst="line">
          <a:avLst/>
        </a:prstGeom>
        <a:solidFill>
          <a:schemeClr val="accent5">
            <a:hueOff val="513489"/>
            <a:satOff val="-95"/>
            <a:lumOff val="-2353"/>
            <a:alphaOff val="0"/>
          </a:schemeClr>
        </a:solidFill>
        <a:ln w="12700" cap="flat" cmpd="sng" algn="ctr">
          <a:solidFill>
            <a:schemeClr val="accent5">
              <a:hueOff val="513489"/>
              <a:satOff val="-95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D9770A-8B91-4945-ADF9-5BE444B080B4}">
      <dsp:nvSpPr>
        <dsp:cNvPr id="0" name=""/>
        <dsp:cNvSpPr/>
      </dsp:nvSpPr>
      <dsp:spPr>
        <a:xfrm>
          <a:off x="0" y="1364926"/>
          <a:ext cx="7452360" cy="1364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t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Community Centers</a:t>
          </a:r>
        </a:p>
      </dsp:txBody>
      <dsp:txXfrm>
        <a:off x="0" y="1364926"/>
        <a:ext cx="7452360" cy="1364926"/>
      </dsp:txXfrm>
    </dsp:sp>
    <dsp:sp modelId="{AA769833-D338-434A-81DC-BE6882CD0224}">
      <dsp:nvSpPr>
        <dsp:cNvPr id="0" name=""/>
        <dsp:cNvSpPr/>
      </dsp:nvSpPr>
      <dsp:spPr>
        <a:xfrm>
          <a:off x="0" y="2729853"/>
          <a:ext cx="7452360" cy="0"/>
        </a:xfrm>
        <a:prstGeom prst="line">
          <a:avLst/>
        </a:prstGeom>
        <a:solidFill>
          <a:schemeClr val="accent5">
            <a:hueOff val="1026978"/>
            <a:satOff val="-189"/>
            <a:lumOff val="-4705"/>
            <a:alphaOff val="0"/>
          </a:schemeClr>
        </a:solidFill>
        <a:ln w="12700" cap="flat" cmpd="sng" algn="ctr">
          <a:solidFill>
            <a:schemeClr val="accent5">
              <a:hueOff val="1026978"/>
              <a:satOff val="-189"/>
              <a:lumOff val="-47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0A8D1B-5150-4094-9CA2-2B3514DAAE4D}">
      <dsp:nvSpPr>
        <dsp:cNvPr id="0" name=""/>
        <dsp:cNvSpPr/>
      </dsp:nvSpPr>
      <dsp:spPr>
        <a:xfrm>
          <a:off x="0" y="2729853"/>
          <a:ext cx="7452360" cy="1364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t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A friend’s house</a:t>
          </a:r>
        </a:p>
      </dsp:txBody>
      <dsp:txXfrm>
        <a:off x="0" y="2729853"/>
        <a:ext cx="7452360" cy="1364926"/>
      </dsp:txXfrm>
    </dsp:sp>
    <dsp:sp modelId="{19892A42-00AE-4A48-99DE-0A484BC8E302}">
      <dsp:nvSpPr>
        <dsp:cNvPr id="0" name=""/>
        <dsp:cNvSpPr/>
      </dsp:nvSpPr>
      <dsp:spPr>
        <a:xfrm>
          <a:off x="0" y="4094779"/>
          <a:ext cx="7452360" cy="0"/>
        </a:xfrm>
        <a:prstGeom prst="line">
          <a:avLst/>
        </a:prstGeom>
        <a:solidFill>
          <a:schemeClr val="accent5">
            <a:hueOff val="1540466"/>
            <a:satOff val="-284"/>
            <a:lumOff val="-7058"/>
            <a:alphaOff val="0"/>
          </a:schemeClr>
        </a:solidFill>
        <a:ln w="12700" cap="flat" cmpd="sng" algn="ctr">
          <a:solidFill>
            <a:schemeClr val="accent5">
              <a:hueOff val="1540466"/>
              <a:satOff val="-284"/>
              <a:lumOff val="-70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4D39D-2FB0-4AB0-930C-7CC791CCD423}">
      <dsp:nvSpPr>
        <dsp:cNvPr id="0" name=""/>
        <dsp:cNvSpPr/>
      </dsp:nvSpPr>
      <dsp:spPr>
        <a:xfrm>
          <a:off x="0" y="4094779"/>
          <a:ext cx="7452360" cy="1364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t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Your work or office</a:t>
          </a:r>
        </a:p>
      </dsp:txBody>
      <dsp:txXfrm>
        <a:off x="0" y="4094779"/>
        <a:ext cx="7452360" cy="13649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D8E71-BB75-4EE6-80BD-844DEA37D2B6}">
      <dsp:nvSpPr>
        <dsp:cNvPr id="0" name=""/>
        <dsp:cNvSpPr/>
      </dsp:nvSpPr>
      <dsp:spPr>
        <a:xfrm>
          <a:off x="6315" y="994216"/>
          <a:ext cx="1974242" cy="23690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11" tIns="0" rIns="195011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Use appropriate language and behavior when interacting with others (i.e. no cyberbullying)</a:t>
          </a:r>
        </a:p>
      </dsp:txBody>
      <dsp:txXfrm>
        <a:off x="6315" y="1941852"/>
        <a:ext cx="1974242" cy="1421454"/>
      </dsp:txXfrm>
    </dsp:sp>
    <dsp:sp modelId="{F7D62B81-66C1-488D-AEEA-5A766FFA6FB5}">
      <dsp:nvSpPr>
        <dsp:cNvPr id="0" name=""/>
        <dsp:cNvSpPr/>
      </dsp:nvSpPr>
      <dsp:spPr>
        <a:xfrm>
          <a:off x="6315" y="994216"/>
          <a:ext cx="1974242" cy="94763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11" tIns="165100" rIns="195011" bIns="16510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01</a:t>
          </a:r>
        </a:p>
      </dsp:txBody>
      <dsp:txXfrm>
        <a:off x="6315" y="994216"/>
        <a:ext cx="1974242" cy="947636"/>
      </dsp:txXfrm>
    </dsp:sp>
    <dsp:sp modelId="{179D9BFD-B660-480E-A613-392838A267DA}">
      <dsp:nvSpPr>
        <dsp:cNvPr id="0" name=""/>
        <dsp:cNvSpPr/>
      </dsp:nvSpPr>
      <dsp:spPr>
        <a:xfrm>
          <a:off x="2138497" y="994216"/>
          <a:ext cx="1974242" cy="2369090"/>
        </a:xfrm>
        <a:prstGeom prst="rect">
          <a:avLst/>
        </a:prstGeom>
        <a:solidFill>
          <a:schemeClr val="accent2">
            <a:hueOff val="363741"/>
            <a:satOff val="71"/>
            <a:lumOff val="1765"/>
            <a:alphaOff val="0"/>
          </a:schemeClr>
        </a:solidFill>
        <a:ln w="12700" cap="flat" cmpd="sng" algn="ctr">
          <a:solidFill>
            <a:schemeClr val="accent2">
              <a:hueOff val="363741"/>
              <a:satOff val="71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11" tIns="0" rIns="195011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Respect the opinions and ideas of others.</a:t>
          </a:r>
        </a:p>
      </dsp:txBody>
      <dsp:txXfrm>
        <a:off x="2138497" y="1941852"/>
        <a:ext cx="1974242" cy="1421454"/>
      </dsp:txXfrm>
    </dsp:sp>
    <dsp:sp modelId="{66CE8536-2B9D-4CCE-ACA5-A2B5F35ECA6C}">
      <dsp:nvSpPr>
        <dsp:cNvPr id="0" name=""/>
        <dsp:cNvSpPr/>
      </dsp:nvSpPr>
      <dsp:spPr>
        <a:xfrm>
          <a:off x="2138497" y="994216"/>
          <a:ext cx="1974242" cy="94763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11" tIns="165100" rIns="195011" bIns="16510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02</a:t>
          </a:r>
        </a:p>
      </dsp:txBody>
      <dsp:txXfrm>
        <a:off x="2138497" y="994216"/>
        <a:ext cx="1974242" cy="947636"/>
      </dsp:txXfrm>
    </dsp:sp>
    <dsp:sp modelId="{FE23782F-BB96-44E3-A1C1-BD9129FE8256}">
      <dsp:nvSpPr>
        <dsp:cNvPr id="0" name=""/>
        <dsp:cNvSpPr/>
      </dsp:nvSpPr>
      <dsp:spPr>
        <a:xfrm>
          <a:off x="4270678" y="994216"/>
          <a:ext cx="1974242" cy="2369090"/>
        </a:xfrm>
        <a:prstGeom prst="rect">
          <a:avLst/>
        </a:prstGeom>
        <a:solidFill>
          <a:schemeClr val="accent2">
            <a:hueOff val="727481"/>
            <a:satOff val="142"/>
            <a:lumOff val="3529"/>
            <a:alphaOff val="0"/>
          </a:schemeClr>
        </a:solidFill>
        <a:ln w="12700" cap="flat" cmpd="sng" algn="ctr">
          <a:solidFill>
            <a:schemeClr val="accent2">
              <a:hueOff val="727481"/>
              <a:satOff val="142"/>
              <a:lumOff val="35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11" tIns="0" rIns="195011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Obey all intellectual property laws.</a:t>
          </a:r>
        </a:p>
      </dsp:txBody>
      <dsp:txXfrm>
        <a:off x="4270678" y="1941852"/>
        <a:ext cx="1974242" cy="1421454"/>
      </dsp:txXfrm>
    </dsp:sp>
    <dsp:sp modelId="{8CDF8CDE-F76A-4A5B-A11B-1A0357A287FC}">
      <dsp:nvSpPr>
        <dsp:cNvPr id="0" name=""/>
        <dsp:cNvSpPr/>
      </dsp:nvSpPr>
      <dsp:spPr>
        <a:xfrm>
          <a:off x="4270678" y="994216"/>
          <a:ext cx="1974242" cy="94763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11" tIns="165100" rIns="195011" bIns="16510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03</a:t>
          </a:r>
        </a:p>
      </dsp:txBody>
      <dsp:txXfrm>
        <a:off x="4270678" y="994216"/>
        <a:ext cx="1974242" cy="947636"/>
      </dsp:txXfrm>
    </dsp:sp>
    <dsp:sp modelId="{D8B20DE4-6E5E-482E-B5E1-2840F2596ACD}">
      <dsp:nvSpPr>
        <dsp:cNvPr id="0" name=""/>
        <dsp:cNvSpPr/>
      </dsp:nvSpPr>
      <dsp:spPr>
        <a:xfrm>
          <a:off x="6402860" y="994216"/>
          <a:ext cx="1974242" cy="2369090"/>
        </a:xfrm>
        <a:prstGeom prst="rect">
          <a:avLst/>
        </a:prstGeom>
        <a:solidFill>
          <a:schemeClr val="accent2">
            <a:hueOff val="1091222"/>
            <a:satOff val="213"/>
            <a:lumOff val="5294"/>
            <a:alphaOff val="0"/>
          </a:schemeClr>
        </a:solidFill>
        <a:ln w="12700" cap="flat" cmpd="sng" algn="ctr">
          <a:solidFill>
            <a:schemeClr val="accent2">
              <a:hueOff val="1091222"/>
              <a:satOff val="213"/>
              <a:lumOff val="5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11" tIns="0" rIns="195011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Do not use or share others' work without permission.</a:t>
          </a:r>
        </a:p>
      </dsp:txBody>
      <dsp:txXfrm>
        <a:off x="6402860" y="1941852"/>
        <a:ext cx="1974242" cy="1421454"/>
      </dsp:txXfrm>
    </dsp:sp>
    <dsp:sp modelId="{A54B13CA-B1F0-4A24-8141-9593B3A7F1A1}">
      <dsp:nvSpPr>
        <dsp:cNvPr id="0" name=""/>
        <dsp:cNvSpPr/>
      </dsp:nvSpPr>
      <dsp:spPr>
        <a:xfrm>
          <a:off x="6402860" y="994216"/>
          <a:ext cx="1974242" cy="94763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11" tIns="165100" rIns="195011" bIns="16510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04</a:t>
          </a:r>
        </a:p>
      </dsp:txBody>
      <dsp:txXfrm>
        <a:off x="6402860" y="994216"/>
        <a:ext cx="1974242" cy="947636"/>
      </dsp:txXfrm>
    </dsp:sp>
    <dsp:sp modelId="{531D2DAE-4AEE-45D3-8ABC-C7B939182F28}">
      <dsp:nvSpPr>
        <dsp:cNvPr id="0" name=""/>
        <dsp:cNvSpPr/>
      </dsp:nvSpPr>
      <dsp:spPr>
        <a:xfrm>
          <a:off x="8535042" y="994216"/>
          <a:ext cx="1974242" cy="2369090"/>
        </a:xfrm>
        <a:prstGeom prst="rect">
          <a:avLst/>
        </a:prstGeom>
        <a:solidFill>
          <a:schemeClr val="accent2">
            <a:hueOff val="1454962"/>
            <a:satOff val="284"/>
            <a:lumOff val="7058"/>
            <a:alphaOff val="0"/>
          </a:schemeClr>
        </a:solidFill>
        <a:ln w="12700" cap="flat" cmpd="sng" algn="ctr">
          <a:solidFill>
            <a:schemeClr val="accent2">
              <a:hueOff val="1454962"/>
              <a:satOff val="284"/>
              <a:lumOff val="70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11" tIns="0" rIns="195011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Follow rules and/or codes of conduct for every Internet site.</a:t>
          </a:r>
        </a:p>
      </dsp:txBody>
      <dsp:txXfrm>
        <a:off x="8535042" y="1941852"/>
        <a:ext cx="1974242" cy="1421454"/>
      </dsp:txXfrm>
    </dsp:sp>
    <dsp:sp modelId="{70BEB518-B3E0-47B6-9E5C-530900DF2D8D}">
      <dsp:nvSpPr>
        <dsp:cNvPr id="0" name=""/>
        <dsp:cNvSpPr/>
      </dsp:nvSpPr>
      <dsp:spPr>
        <a:xfrm>
          <a:off x="8535042" y="994216"/>
          <a:ext cx="1974242" cy="94763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11" tIns="165100" rIns="195011" bIns="16510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05</a:t>
          </a:r>
        </a:p>
      </dsp:txBody>
      <dsp:txXfrm>
        <a:off x="8535042" y="994216"/>
        <a:ext cx="1974242" cy="9476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54039-06D1-4038-BBDA-B7859EBF9C34}">
      <dsp:nvSpPr>
        <dsp:cNvPr id="0" name=""/>
        <dsp:cNvSpPr/>
      </dsp:nvSpPr>
      <dsp:spPr>
        <a:xfrm>
          <a:off x="833" y="210719"/>
          <a:ext cx="6828900" cy="20828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Gather with your family to create a set of internet rules that you will all abide by.  </a:t>
          </a:r>
        </a:p>
      </dsp:txBody>
      <dsp:txXfrm>
        <a:off x="833" y="210719"/>
        <a:ext cx="6828900" cy="2082814"/>
      </dsp:txXfrm>
    </dsp:sp>
    <dsp:sp modelId="{BE254413-4765-445C-9156-DD1C7F9AD0D0}">
      <dsp:nvSpPr>
        <dsp:cNvPr id="0" name=""/>
        <dsp:cNvSpPr/>
      </dsp:nvSpPr>
      <dsp:spPr>
        <a:xfrm>
          <a:off x="833" y="3147146"/>
          <a:ext cx="6828900" cy="20828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Be sure to include safety measures as well. </a:t>
          </a:r>
        </a:p>
      </dsp:txBody>
      <dsp:txXfrm>
        <a:off x="833" y="3147146"/>
        <a:ext cx="6828900" cy="2082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050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44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48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55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82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02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3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60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22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5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33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0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693" r:id="rId6"/>
    <p:sldLayoutId id="2147483689" r:id="rId7"/>
    <p:sldLayoutId id="2147483690" r:id="rId8"/>
    <p:sldLayoutId id="2147483691" r:id="rId9"/>
    <p:sldLayoutId id="2147483692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ET9McW9qjc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98502A-83BE-4C00-853D-DD727170E0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19" b="5933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66C1E1-B1C1-4163-AF1C-A766FB3A72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en-US" sz="6600"/>
              <a:t>Module 2: Digital Citizenship- Lesson A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CE962-E6B7-4A27-9BC3-6EB465EAA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r>
              <a:rPr lang="en-US"/>
              <a:t>Digital Access and Responsibility </a:t>
            </a:r>
          </a:p>
        </p:txBody>
      </p:sp>
    </p:spTree>
    <p:extLst>
      <p:ext uri="{BB962C8B-B14F-4D97-AF65-F5344CB8AC3E}">
        <p14:creationId xmlns:p14="http://schemas.microsoft.com/office/powerpoint/2010/main" val="1635995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017517EF-BD4D-4055-BDB4-A322C5356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64EC7A-D6E3-4792-8A46-4B5EE0340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0" y="405575"/>
            <a:ext cx="6430414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Keeping Your Child Safe</a:t>
            </a:r>
          </a:p>
        </p:txBody>
      </p:sp>
      <p:sp>
        <p:nvSpPr>
          <p:cNvPr id="42" name="Content Placeholder 20">
            <a:extLst>
              <a:ext uri="{FF2B5EF4-FFF2-40B4-BE49-F238E27FC236}">
                <a16:creationId xmlns:a16="http://schemas.microsoft.com/office/drawing/2014/main" id="{DBDF36C2-608E-4D7D-B647-7C196D88D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4796" y="498698"/>
            <a:ext cx="2893382" cy="11853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700"/>
              <a:t>Record three things that you think would be most effective in keeping your child safe. 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30604" y="1071836"/>
            <a:ext cx="102145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nline Media 3" title="Tips for Keeping Children Safe Online">
            <a:hlinkClick r:id="" action="ppaction://media"/>
            <a:extLst>
              <a:ext uri="{FF2B5EF4-FFF2-40B4-BE49-F238E27FC236}">
                <a16:creationId xmlns:a16="http://schemas.microsoft.com/office/drawing/2014/main" id="{331F8E7A-BCDE-440F-873F-12F928F713E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58852" y="2091095"/>
            <a:ext cx="747776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4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3ED94A-DB3A-4F9F-87A3-228EE8FA5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/>
              <a:t>What is Digital Access?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9144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 w="9525">
            <a:solidFill>
              <a:schemeClr val="tx1">
                <a:lumMod val="65000"/>
                <a:lumOff val="3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5F6E74F-CC65-4C28-AD30-514E36C720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9416655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914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68A55F-7B32-44D8-AEE5-1AF405326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388BE3-D314-491C-A432-46519C828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429030"/>
            <a:ext cx="2834640" cy="5457589"/>
          </a:xfrm>
        </p:spPr>
        <p:txBody>
          <a:bodyPr anchor="ctr">
            <a:normAutofit/>
          </a:bodyPr>
          <a:lstStyle/>
          <a:p>
            <a:r>
              <a:rPr lang="en-US" dirty="0"/>
              <a:t>Places To Gain Access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1AAA2C-FBBE-42AA-B869-31D524B76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320" y="6112341"/>
            <a:ext cx="10835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937BBF-9326-4230-AB1B-F1795E350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045208" y="4686084"/>
            <a:ext cx="54864" cy="2834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8E24EA3-5EC6-44F2-A58A-3616131E8A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7437816"/>
              </p:ext>
            </p:extLst>
          </p:nvPr>
        </p:nvGraphicFramePr>
        <p:xfrm>
          <a:off x="4041648" y="429030"/>
          <a:ext cx="7452360" cy="5459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3549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C334A7-443C-414F-90A3-3966F7205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/>
              <a:t>Digital Responsibility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PC">
            <a:extLst>
              <a:ext uri="{FF2B5EF4-FFF2-40B4-BE49-F238E27FC236}">
                <a16:creationId xmlns:a16="http://schemas.microsoft.com/office/drawing/2014/main" id="{532D4F91-E7D9-438D-8AEA-3EA5EF355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91084" y="625684"/>
            <a:ext cx="5455380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1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AC45B1-6CEA-4E50-9602-F670D9863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/>
              <a:t>Rules for Digital Responsibility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9144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 w="9525">
            <a:solidFill>
              <a:schemeClr val="tx1">
                <a:lumMod val="65000"/>
                <a:lumOff val="3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55E8F636-56B5-419A-9CAA-6EFABE126C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916332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4108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44AD29B6-BF3B-4407-9E75-52DF8E3B2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55F8BA08-3E38-4B70-B93A-74F08E092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260019"/>
            <a:ext cx="11167447" cy="5933012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63D806-4C2B-4960-9800-0D373DE1A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507160"/>
            <a:ext cx="2993571" cy="5438730"/>
          </a:xfrm>
        </p:spPr>
        <p:txBody>
          <a:bodyPr>
            <a:normAutofit/>
          </a:bodyPr>
          <a:lstStyle/>
          <a:p>
            <a:r>
              <a:rPr lang="en-US" sz="3200" dirty="0"/>
              <a:t>Activity</a:t>
            </a:r>
            <a:br>
              <a:rPr lang="en-US" sz="3200" dirty="0"/>
            </a:br>
            <a:r>
              <a:rPr lang="en-US" sz="3200" dirty="0"/>
              <a:t>(3-5 minutes)</a:t>
            </a: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357F1B33-79AB-4A71-8CEC-4546D709B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2874481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D4875BA5-B7B2-4FFD-91A4-952CC03BF7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254568"/>
              </p:ext>
            </p:extLst>
          </p:nvPr>
        </p:nvGraphicFramePr>
        <p:xfrm>
          <a:off x="4526280" y="512064"/>
          <a:ext cx="6830568" cy="544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9557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DAE98-0677-4AFA-816E-F507595BF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US" sz="2800"/>
              <a:t>Buying Online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1BB8B-B976-4988-8831-5C1D1A8A2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359152"/>
            <a:ext cx="3410712" cy="3425043"/>
          </a:xfrm>
        </p:spPr>
        <p:txBody>
          <a:bodyPr>
            <a:normAutofit/>
          </a:bodyPr>
          <a:lstStyle/>
          <a:p>
            <a:r>
              <a:rPr lang="en-US" sz="1700"/>
              <a:t>Do not use public Wi-Fi.</a:t>
            </a:r>
          </a:p>
          <a:p>
            <a:r>
              <a:rPr lang="en-US" sz="1700"/>
              <a:t>Make sure your internet connection is secure.</a:t>
            </a:r>
          </a:p>
          <a:p>
            <a:r>
              <a:rPr lang="en-US" sz="1700"/>
              <a:t> Review privacy and return policies</a:t>
            </a:r>
          </a:p>
          <a:p>
            <a:r>
              <a:rPr lang="en-US" sz="1700"/>
              <a:t>Avoid clicking links in emails or advertisements. </a:t>
            </a:r>
          </a:p>
          <a:p>
            <a:endParaRPr lang="en-US" sz="17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0E2273-F440-4543-AB63-0F669E7B7F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40" r="-1" b="-1"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07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0">
            <a:extLst>
              <a:ext uri="{FF2B5EF4-FFF2-40B4-BE49-F238E27FC236}">
                <a16:creationId xmlns:a16="http://schemas.microsoft.com/office/drawing/2014/main" id="{5C9B446A-6343-4E56-90BA-061E4DDF0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Freeform: Shape 22">
            <a:extLst>
              <a:ext uri="{FF2B5EF4-FFF2-40B4-BE49-F238E27FC236}">
                <a16:creationId xmlns:a16="http://schemas.microsoft.com/office/drawing/2014/main" id="{3EC72A1B-03D3-499C-B4BF-AC68EEC22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Freeform: Shape 24">
            <a:extLst>
              <a:ext uri="{FF2B5EF4-FFF2-40B4-BE49-F238E27FC236}">
                <a16:creationId xmlns:a16="http://schemas.microsoft.com/office/drawing/2014/main" id="{216322C2-3CF0-4D33-BF90-3F384CF6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0652C4-EE7F-481F-BA2B-DDAA2AC07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/>
              <a:t>Popular Online Shopping</a:t>
            </a:r>
          </a:p>
        </p:txBody>
      </p:sp>
      <p:sp>
        <p:nvSpPr>
          <p:cNvPr id="33" name="Rectangle 2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3F734-366A-483C-98AC-9460A851F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700"/>
              <a:t>Walmart.com</a:t>
            </a:r>
          </a:p>
          <a:p>
            <a:r>
              <a:rPr lang="en-US" sz="1700"/>
              <a:t>Etsy.com</a:t>
            </a:r>
          </a:p>
          <a:p>
            <a:r>
              <a:rPr lang="en-US" sz="1700"/>
              <a:t>Amazon.com</a:t>
            </a:r>
          </a:p>
          <a:p>
            <a:r>
              <a:rPr lang="en-US" sz="1700"/>
              <a:t>Costco.com</a:t>
            </a:r>
          </a:p>
          <a:p>
            <a:r>
              <a:rPr lang="en-US" sz="1700"/>
              <a:t>eBay.com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2636D6-9DF6-4E11-A5FD-5BE208959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967" y="1536825"/>
            <a:ext cx="6921940" cy="389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32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5E04-4B4B-489B-A3EF-2F9333AC6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Internet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36A48-14C6-44F5-A9D4-D77F5A4AD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Personal Information Professional and Limited</a:t>
            </a:r>
          </a:p>
          <a:p>
            <a:r>
              <a:rPr lang="en-US" dirty="0"/>
              <a:t>Keep Your Privacy Settings On</a:t>
            </a:r>
          </a:p>
          <a:p>
            <a:r>
              <a:rPr lang="en-US" dirty="0"/>
              <a:t>Be Careful What You Download</a:t>
            </a:r>
          </a:p>
          <a:p>
            <a:r>
              <a:rPr lang="en-US" dirty="0"/>
              <a:t>Choose Strong Passwords</a:t>
            </a:r>
          </a:p>
          <a:p>
            <a:r>
              <a:rPr lang="en-US" dirty="0"/>
              <a:t>Be Careful What You Post</a:t>
            </a:r>
          </a:p>
        </p:txBody>
      </p:sp>
    </p:spTree>
    <p:extLst>
      <p:ext uri="{BB962C8B-B14F-4D97-AF65-F5344CB8AC3E}">
        <p14:creationId xmlns:p14="http://schemas.microsoft.com/office/powerpoint/2010/main" val="4005582603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402441"/>
      </a:dk2>
      <a:lt2>
        <a:srgbClr val="E8E4E2"/>
      </a:lt2>
      <a:accent1>
        <a:srgbClr val="64AACD"/>
      </a:accent1>
      <a:accent2>
        <a:srgbClr val="6A83CF"/>
      </a:accent2>
      <a:accent3>
        <a:srgbClr val="9285D8"/>
      </a:accent3>
      <a:accent4>
        <a:srgbClr val="A56ACF"/>
      </a:accent4>
      <a:accent5>
        <a:srgbClr val="D785D8"/>
      </a:accent5>
      <a:accent6>
        <a:srgbClr val="CF6AA5"/>
      </a:accent6>
      <a:hlink>
        <a:srgbClr val="A8765E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252</Words>
  <Application>Microsoft Office PowerPoint</Application>
  <PresentationFormat>Widescreen</PresentationFormat>
  <Paragraphs>46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Avenir Next LT Pro</vt:lpstr>
      <vt:lpstr>Calibri</vt:lpstr>
      <vt:lpstr>AccentBoxVTI</vt:lpstr>
      <vt:lpstr>Module 2: Digital Citizenship- Lesson A</vt:lpstr>
      <vt:lpstr>What is Digital Access?</vt:lpstr>
      <vt:lpstr>Places To Gain Access</vt:lpstr>
      <vt:lpstr>Digital Responsibility</vt:lpstr>
      <vt:lpstr>Rules for Digital Responsibility</vt:lpstr>
      <vt:lpstr>Activity (3-5 minutes)</vt:lpstr>
      <vt:lpstr>Buying Online</vt:lpstr>
      <vt:lpstr>Popular Online Shopping</vt:lpstr>
      <vt:lpstr>Tips for Internet Safety</vt:lpstr>
      <vt:lpstr>Keeping Your Child Safe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2: Digital Citizenship- Lesson A</dc:title>
  <dc:creator>Jake Balmas</dc:creator>
  <cp:lastModifiedBy>Jake Balmas</cp:lastModifiedBy>
  <cp:revision>2</cp:revision>
  <dcterms:created xsi:type="dcterms:W3CDTF">2020-12-03T23:10:56Z</dcterms:created>
  <dcterms:modified xsi:type="dcterms:W3CDTF">2020-12-03T23:36:56Z</dcterms:modified>
</cp:coreProperties>
</file>